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2" r:id="rId7"/>
    <p:sldId id="261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657D8-D5B9-444C-8322-72D38253AC8A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4D9EC-EE87-4E16-8180-5296B2B38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932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D9EC-EE87-4E16-8180-5296B2B388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86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D9EC-EE87-4E16-8180-5296B2B388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44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D9EC-EE87-4E16-8180-5296B2B388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548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D9EC-EE87-4E16-8180-5296B2B388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85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D9EC-EE87-4E16-8180-5296B2B388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25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D9EC-EE87-4E16-8180-5296B2B388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1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D9EC-EE87-4E16-8180-5296B2B388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8650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4D9EC-EE87-4E16-8180-5296B2B388D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08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7340224-5FDC-4A1A-9CEB-02EBA5CAFFB9}" type="datetimeFigureOut">
              <a:rPr lang="en-US" smtClean="0"/>
              <a:t>3/30/2010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55A758D-A462-4C62-84E1-F4FEE6D4B60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and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30,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77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Algebra 2A Concepts</a:t>
            </a:r>
          </a:p>
          <a:p>
            <a:r>
              <a:rPr lang="en-US" dirty="0" smtClean="0"/>
              <a:t>Discuss functions, including domain and range</a:t>
            </a:r>
          </a:p>
          <a:p>
            <a:r>
              <a:rPr lang="en-US" dirty="0" smtClean="0"/>
              <a:t>Evaluate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92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2) - </a:t>
            </a:r>
            <a:r>
              <a:rPr lang="en-US" dirty="0"/>
              <a:t>4x + 4y = - 4</a:t>
            </a:r>
            <a:br>
              <a:rPr lang="en-US" dirty="0"/>
            </a:br>
            <a:r>
              <a:rPr lang="en-US" dirty="0"/>
              <a:t>      2x + 4y = 20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4" name="Group 93"/>
          <p:cNvGrpSpPr/>
          <p:nvPr/>
        </p:nvGrpSpPr>
        <p:grpSpPr>
          <a:xfrm>
            <a:off x="1257300" y="437197"/>
            <a:ext cx="6218950" cy="4658835"/>
            <a:chOff x="1257300" y="437197"/>
            <a:chExt cx="6218950" cy="4658835"/>
          </a:xfrm>
        </p:grpSpPr>
        <p:sp>
          <p:nvSpPr>
            <p:cNvPr id="4" name="SMARTInkAnnotation318"/>
            <p:cNvSpPr/>
            <p:nvPr/>
          </p:nvSpPr>
          <p:spPr>
            <a:xfrm>
              <a:off x="1550982" y="437197"/>
              <a:ext cx="142087" cy="428626"/>
            </a:xfrm>
            <a:custGeom>
              <a:avLst/>
              <a:gdLst/>
              <a:ahLst/>
              <a:cxnLst/>
              <a:rect l="0" t="0" r="0" b="0"/>
              <a:pathLst>
                <a:path w="142087" h="428626">
                  <a:moveTo>
                    <a:pt x="127799" y="8572"/>
                  </a:moveTo>
                  <a:lnTo>
                    <a:pt x="127799" y="1192"/>
                  </a:lnTo>
                  <a:lnTo>
                    <a:pt x="127005" y="794"/>
                  </a:lnTo>
                  <a:lnTo>
                    <a:pt x="124006" y="353"/>
                  </a:lnTo>
                  <a:lnTo>
                    <a:pt x="120028" y="157"/>
                  </a:lnTo>
                  <a:lnTo>
                    <a:pt x="113893" y="9"/>
                  </a:lnTo>
                  <a:lnTo>
                    <a:pt x="99312" y="0"/>
                  </a:lnTo>
                  <a:lnTo>
                    <a:pt x="99250" y="4551"/>
                  </a:lnTo>
                  <a:lnTo>
                    <a:pt x="98447" y="5891"/>
                  </a:lnTo>
                  <a:lnTo>
                    <a:pt x="97119" y="6785"/>
                  </a:lnTo>
                  <a:lnTo>
                    <a:pt x="95439" y="7381"/>
                  </a:lnTo>
                  <a:lnTo>
                    <a:pt x="94319" y="8731"/>
                  </a:lnTo>
                  <a:lnTo>
                    <a:pt x="93573" y="10583"/>
                  </a:lnTo>
                  <a:lnTo>
                    <a:pt x="92375" y="15849"/>
                  </a:lnTo>
                  <a:lnTo>
                    <a:pt x="92106" y="28963"/>
                  </a:lnTo>
                  <a:lnTo>
                    <a:pt x="91304" y="31691"/>
                  </a:lnTo>
                  <a:lnTo>
                    <a:pt x="88295" y="37262"/>
                  </a:lnTo>
                  <a:lnTo>
                    <a:pt x="84313" y="42914"/>
                  </a:lnTo>
                  <a:lnTo>
                    <a:pt x="82139" y="45754"/>
                  </a:lnTo>
                  <a:lnTo>
                    <a:pt x="80690" y="48600"/>
                  </a:lnTo>
                  <a:lnTo>
                    <a:pt x="79080" y="54303"/>
                  </a:lnTo>
                  <a:lnTo>
                    <a:pt x="77857" y="56204"/>
                  </a:lnTo>
                  <a:lnTo>
                    <a:pt x="76248" y="57472"/>
                  </a:lnTo>
                  <a:lnTo>
                    <a:pt x="74381" y="58317"/>
                  </a:lnTo>
                  <a:lnTo>
                    <a:pt x="73137" y="59833"/>
                  </a:lnTo>
                  <a:lnTo>
                    <a:pt x="72308" y="61796"/>
                  </a:lnTo>
                  <a:lnTo>
                    <a:pt x="71755" y="64057"/>
                  </a:lnTo>
                  <a:lnTo>
                    <a:pt x="69798" y="66517"/>
                  </a:lnTo>
                  <a:lnTo>
                    <a:pt x="66907" y="69110"/>
                  </a:lnTo>
                  <a:lnTo>
                    <a:pt x="63392" y="71791"/>
                  </a:lnTo>
                  <a:lnTo>
                    <a:pt x="59461" y="77388"/>
                  </a:lnTo>
                  <a:lnTo>
                    <a:pt x="55252" y="84930"/>
                  </a:lnTo>
                  <a:lnTo>
                    <a:pt x="50860" y="93767"/>
                  </a:lnTo>
                  <a:lnTo>
                    <a:pt x="47137" y="101564"/>
                  </a:lnTo>
                  <a:lnTo>
                    <a:pt x="40885" y="115307"/>
                  </a:lnTo>
                  <a:lnTo>
                    <a:pt x="38106" y="119734"/>
                  </a:lnTo>
                  <a:lnTo>
                    <a:pt x="35460" y="122685"/>
                  </a:lnTo>
                  <a:lnTo>
                    <a:pt x="32902" y="124653"/>
                  </a:lnTo>
                  <a:lnTo>
                    <a:pt x="30403" y="126917"/>
                  </a:lnTo>
                  <a:lnTo>
                    <a:pt x="27943" y="129379"/>
                  </a:lnTo>
                  <a:lnTo>
                    <a:pt x="25510" y="131972"/>
                  </a:lnTo>
                  <a:lnTo>
                    <a:pt x="23887" y="134654"/>
                  </a:lnTo>
                  <a:lnTo>
                    <a:pt x="22085" y="140174"/>
                  </a:lnTo>
                  <a:lnTo>
                    <a:pt x="21070" y="148636"/>
                  </a:lnTo>
                  <a:lnTo>
                    <a:pt x="20134" y="151478"/>
                  </a:lnTo>
                  <a:lnTo>
                    <a:pt x="16976" y="157176"/>
                  </a:lnTo>
                  <a:lnTo>
                    <a:pt x="12928" y="162884"/>
                  </a:lnTo>
                  <a:lnTo>
                    <a:pt x="10737" y="165739"/>
                  </a:lnTo>
                  <a:lnTo>
                    <a:pt x="9276" y="168595"/>
                  </a:lnTo>
                  <a:lnTo>
                    <a:pt x="7653" y="174309"/>
                  </a:lnTo>
                  <a:lnTo>
                    <a:pt x="6739" y="182880"/>
                  </a:lnTo>
                  <a:lnTo>
                    <a:pt x="5817" y="185738"/>
                  </a:lnTo>
                  <a:lnTo>
                    <a:pt x="2677" y="191453"/>
                  </a:lnTo>
                  <a:lnTo>
                    <a:pt x="2315" y="194310"/>
                  </a:lnTo>
                  <a:lnTo>
                    <a:pt x="2868" y="197168"/>
                  </a:lnTo>
                  <a:lnTo>
                    <a:pt x="4030" y="200025"/>
                  </a:lnTo>
                  <a:lnTo>
                    <a:pt x="4011" y="202883"/>
                  </a:lnTo>
                  <a:lnTo>
                    <a:pt x="3205" y="205740"/>
                  </a:lnTo>
                  <a:lnTo>
                    <a:pt x="1874" y="208598"/>
                  </a:lnTo>
                  <a:lnTo>
                    <a:pt x="395" y="214313"/>
                  </a:lnTo>
                  <a:lnTo>
                    <a:pt x="0" y="217170"/>
                  </a:lnTo>
                  <a:lnTo>
                    <a:pt x="531" y="220028"/>
                  </a:lnTo>
                  <a:lnTo>
                    <a:pt x="4276" y="228600"/>
                  </a:lnTo>
                  <a:lnTo>
                    <a:pt x="5431" y="234315"/>
                  </a:lnTo>
                  <a:lnTo>
                    <a:pt x="6172" y="245745"/>
                  </a:lnTo>
                  <a:lnTo>
                    <a:pt x="6319" y="257175"/>
                  </a:lnTo>
                  <a:lnTo>
                    <a:pt x="6348" y="268605"/>
                  </a:lnTo>
                  <a:lnTo>
                    <a:pt x="10145" y="281728"/>
                  </a:lnTo>
                  <a:lnTo>
                    <a:pt x="12505" y="293131"/>
                  </a:lnTo>
                  <a:lnTo>
                    <a:pt x="15174" y="299508"/>
                  </a:lnTo>
                  <a:lnTo>
                    <a:pt x="16997" y="302542"/>
                  </a:lnTo>
                  <a:lnTo>
                    <a:pt x="19022" y="308453"/>
                  </a:lnTo>
                  <a:lnTo>
                    <a:pt x="19562" y="311363"/>
                  </a:lnTo>
                  <a:lnTo>
                    <a:pt x="22279" y="317136"/>
                  </a:lnTo>
                  <a:lnTo>
                    <a:pt x="26132" y="322877"/>
                  </a:lnTo>
                  <a:lnTo>
                    <a:pt x="30491" y="328603"/>
                  </a:lnTo>
                  <a:lnTo>
                    <a:pt x="31970" y="331464"/>
                  </a:lnTo>
                  <a:lnTo>
                    <a:pt x="34847" y="340041"/>
                  </a:lnTo>
                  <a:lnTo>
                    <a:pt x="38333" y="345757"/>
                  </a:lnTo>
                  <a:lnTo>
                    <a:pt x="42528" y="351472"/>
                  </a:lnTo>
                  <a:lnTo>
                    <a:pt x="44758" y="354330"/>
                  </a:lnTo>
                  <a:lnTo>
                    <a:pt x="46244" y="357187"/>
                  </a:lnTo>
                  <a:lnTo>
                    <a:pt x="49130" y="365760"/>
                  </a:lnTo>
                  <a:lnTo>
                    <a:pt x="52618" y="371475"/>
                  </a:lnTo>
                  <a:lnTo>
                    <a:pt x="56814" y="377190"/>
                  </a:lnTo>
                  <a:lnTo>
                    <a:pt x="59044" y="380048"/>
                  </a:lnTo>
                  <a:lnTo>
                    <a:pt x="61325" y="381953"/>
                  </a:lnTo>
                  <a:lnTo>
                    <a:pt x="63639" y="383223"/>
                  </a:lnTo>
                  <a:lnTo>
                    <a:pt x="65976" y="384069"/>
                  </a:lnTo>
                  <a:lnTo>
                    <a:pt x="69121" y="385586"/>
                  </a:lnTo>
                  <a:lnTo>
                    <a:pt x="72805" y="387550"/>
                  </a:lnTo>
                  <a:lnTo>
                    <a:pt x="76849" y="389812"/>
                  </a:lnTo>
                  <a:lnTo>
                    <a:pt x="80338" y="392272"/>
                  </a:lnTo>
                  <a:lnTo>
                    <a:pt x="83458" y="394865"/>
                  </a:lnTo>
                  <a:lnTo>
                    <a:pt x="86332" y="397546"/>
                  </a:lnTo>
                  <a:lnTo>
                    <a:pt x="89042" y="399333"/>
                  </a:lnTo>
                  <a:lnTo>
                    <a:pt x="91642" y="400524"/>
                  </a:lnTo>
                  <a:lnTo>
                    <a:pt x="94169" y="401319"/>
                  </a:lnTo>
                  <a:lnTo>
                    <a:pt x="96648" y="402801"/>
                  </a:lnTo>
                  <a:lnTo>
                    <a:pt x="99094" y="404741"/>
                  </a:lnTo>
                  <a:lnTo>
                    <a:pt x="101519" y="406988"/>
                  </a:lnTo>
                  <a:lnTo>
                    <a:pt x="103929" y="408485"/>
                  </a:lnTo>
                  <a:lnTo>
                    <a:pt x="106329" y="409483"/>
                  </a:lnTo>
                  <a:lnTo>
                    <a:pt x="108723" y="410149"/>
                  </a:lnTo>
                  <a:lnTo>
                    <a:pt x="111113" y="411545"/>
                  </a:lnTo>
                  <a:lnTo>
                    <a:pt x="113500" y="413428"/>
                  </a:lnTo>
                  <a:lnTo>
                    <a:pt x="115885" y="415636"/>
                  </a:lnTo>
                  <a:lnTo>
                    <a:pt x="118269" y="417108"/>
                  </a:lnTo>
                  <a:lnTo>
                    <a:pt x="120652" y="418090"/>
                  </a:lnTo>
                  <a:lnTo>
                    <a:pt x="127381" y="419938"/>
                  </a:lnTo>
                  <a:lnTo>
                    <a:pt x="131467" y="424569"/>
                  </a:lnTo>
                  <a:lnTo>
                    <a:pt x="134637" y="428269"/>
                  </a:lnTo>
                  <a:lnTo>
                    <a:pt x="138645" y="428520"/>
                  </a:lnTo>
                  <a:lnTo>
                    <a:pt x="142086" y="4286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19"/>
            <p:cNvSpPr/>
            <p:nvPr/>
          </p:nvSpPr>
          <p:spPr>
            <a:xfrm>
              <a:off x="3814762" y="445770"/>
              <a:ext cx="168404" cy="437198"/>
            </a:xfrm>
            <a:custGeom>
              <a:avLst/>
              <a:gdLst/>
              <a:ahLst/>
              <a:cxnLst/>
              <a:rect l="0" t="0" r="0" b="0"/>
              <a:pathLst>
                <a:path w="168404" h="437198">
                  <a:moveTo>
                    <a:pt x="0" y="0"/>
                  </a:moveTo>
                  <a:lnTo>
                    <a:pt x="24141" y="28969"/>
                  </a:lnTo>
                  <a:lnTo>
                    <a:pt x="26413" y="30742"/>
                  </a:lnTo>
                  <a:lnTo>
                    <a:pt x="31054" y="32713"/>
                  </a:lnTo>
                  <a:lnTo>
                    <a:pt x="35762" y="36129"/>
                  </a:lnTo>
                  <a:lnTo>
                    <a:pt x="40501" y="40822"/>
                  </a:lnTo>
                  <a:lnTo>
                    <a:pt x="45252" y="46083"/>
                  </a:lnTo>
                  <a:lnTo>
                    <a:pt x="47631" y="47867"/>
                  </a:lnTo>
                  <a:lnTo>
                    <a:pt x="52390" y="49849"/>
                  </a:lnTo>
                  <a:lnTo>
                    <a:pt x="57151" y="53270"/>
                  </a:lnTo>
                  <a:lnTo>
                    <a:pt x="59532" y="55516"/>
                  </a:lnTo>
                  <a:lnTo>
                    <a:pt x="64294" y="58011"/>
                  </a:lnTo>
                  <a:lnTo>
                    <a:pt x="66675" y="58676"/>
                  </a:lnTo>
                  <a:lnTo>
                    <a:pt x="71438" y="61956"/>
                  </a:lnTo>
                  <a:lnTo>
                    <a:pt x="73818" y="64164"/>
                  </a:lnTo>
                  <a:lnTo>
                    <a:pt x="78581" y="69446"/>
                  </a:lnTo>
                  <a:lnTo>
                    <a:pt x="106558" y="102266"/>
                  </a:lnTo>
                  <a:lnTo>
                    <a:pt x="130891" y="131354"/>
                  </a:lnTo>
                  <a:lnTo>
                    <a:pt x="135697" y="139660"/>
                  </a:lnTo>
                  <a:lnTo>
                    <a:pt x="140479" y="148748"/>
                  </a:lnTo>
                  <a:lnTo>
                    <a:pt x="145249" y="155963"/>
                  </a:lnTo>
                  <a:lnTo>
                    <a:pt x="147899" y="162344"/>
                  </a:lnTo>
                  <a:lnTo>
                    <a:pt x="151507" y="173832"/>
                  </a:lnTo>
                  <a:lnTo>
                    <a:pt x="154649" y="182986"/>
                  </a:lnTo>
                  <a:lnTo>
                    <a:pt x="157212" y="193494"/>
                  </a:lnTo>
                  <a:lnTo>
                    <a:pt x="161851" y="202641"/>
                  </a:lnTo>
                  <a:lnTo>
                    <a:pt x="163215" y="208490"/>
                  </a:lnTo>
                  <a:lnTo>
                    <a:pt x="163983" y="221689"/>
                  </a:lnTo>
                  <a:lnTo>
                    <a:pt x="164210" y="233113"/>
                  </a:lnTo>
                  <a:lnTo>
                    <a:pt x="166380" y="242036"/>
                  </a:lnTo>
                  <a:lnTo>
                    <a:pt x="168070" y="247082"/>
                  </a:lnTo>
                  <a:lnTo>
                    <a:pt x="168403" y="251399"/>
                  </a:lnTo>
                  <a:lnTo>
                    <a:pt x="167831" y="255229"/>
                  </a:lnTo>
                  <a:lnTo>
                    <a:pt x="165873" y="262025"/>
                  </a:lnTo>
                  <a:lnTo>
                    <a:pt x="164771" y="272158"/>
                  </a:lnTo>
                  <a:lnTo>
                    <a:pt x="164513" y="281614"/>
                  </a:lnTo>
                  <a:lnTo>
                    <a:pt x="164347" y="297315"/>
                  </a:lnTo>
                  <a:lnTo>
                    <a:pt x="164324" y="307082"/>
                  </a:lnTo>
                  <a:lnTo>
                    <a:pt x="163524" y="311401"/>
                  </a:lnTo>
                  <a:lnTo>
                    <a:pt x="160519" y="318740"/>
                  </a:lnTo>
                  <a:lnTo>
                    <a:pt x="156537" y="325177"/>
                  </a:lnTo>
                  <a:lnTo>
                    <a:pt x="154364" y="328227"/>
                  </a:lnTo>
                  <a:lnTo>
                    <a:pt x="152916" y="331213"/>
                  </a:lnTo>
                  <a:lnTo>
                    <a:pt x="150083" y="340918"/>
                  </a:lnTo>
                  <a:lnTo>
                    <a:pt x="145364" y="354483"/>
                  </a:lnTo>
                  <a:lnTo>
                    <a:pt x="143612" y="364958"/>
                  </a:lnTo>
                  <a:lnTo>
                    <a:pt x="143203" y="371118"/>
                  </a:lnTo>
                  <a:lnTo>
                    <a:pt x="142300" y="374095"/>
                  </a:lnTo>
                  <a:lnTo>
                    <a:pt x="139179" y="379942"/>
                  </a:lnTo>
                  <a:lnTo>
                    <a:pt x="135147" y="385715"/>
                  </a:lnTo>
                  <a:lnTo>
                    <a:pt x="130709" y="391456"/>
                  </a:lnTo>
                  <a:lnTo>
                    <a:pt x="126091" y="397183"/>
                  </a:lnTo>
                  <a:lnTo>
                    <a:pt x="123748" y="399091"/>
                  </a:lnTo>
                  <a:lnTo>
                    <a:pt x="119028" y="401211"/>
                  </a:lnTo>
                  <a:lnTo>
                    <a:pt x="114284" y="404693"/>
                  </a:lnTo>
                  <a:lnTo>
                    <a:pt x="111909" y="406955"/>
                  </a:lnTo>
                  <a:lnTo>
                    <a:pt x="109531" y="408463"/>
                  </a:lnTo>
                  <a:lnTo>
                    <a:pt x="104772" y="410139"/>
                  </a:lnTo>
                  <a:lnTo>
                    <a:pt x="100011" y="413424"/>
                  </a:lnTo>
                  <a:lnTo>
                    <a:pt x="97630" y="415633"/>
                  </a:lnTo>
                  <a:lnTo>
                    <a:pt x="96043" y="418059"/>
                  </a:lnTo>
                  <a:lnTo>
                    <a:pt x="94985" y="420628"/>
                  </a:lnTo>
                  <a:lnTo>
                    <a:pt x="94280" y="423294"/>
                  </a:lnTo>
                  <a:lnTo>
                    <a:pt x="93016" y="425071"/>
                  </a:lnTo>
                  <a:lnTo>
                    <a:pt x="91379" y="426255"/>
                  </a:lnTo>
                  <a:lnTo>
                    <a:pt x="89494" y="427045"/>
                  </a:lnTo>
                  <a:lnTo>
                    <a:pt x="85284" y="430463"/>
                  </a:lnTo>
                  <a:lnTo>
                    <a:pt x="79905" y="435867"/>
                  </a:lnTo>
                  <a:lnTo>
                    <a:pt x="77053" y="436606"/>
                  </a:lnTo>
                  <a:lnTo>
                    <a:pt x="71440" y="437197"/>
                  </a:lnTo>
                  <a:lnTo>
                    <a:pt x="64294" y="4371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20"/>
            <p:cNvSpPr/>
            <p:nvPr/>
          </p:nvSpPr>
          <p:spPr>
            <a:xfrm>
              <a:off x="4057650" y="745807"/>
              <a:ext cx="85726" cy="8574"/>
            </a:xfrm>
            <a:custGeom>
              <a:avLst/>
              <a:gdLst/>
              <a:ahLst/>
              <a:cxnLst/>
              <a:rect l="0" t="0" r="0" b="0"/>
              <a:pathLst>
                <a:path w="85726" h="8574">
                  <a:moveTo>
                    <a:pt x="0" y="8573"/>
                  </a:moveTo>
                  <a:lnTo>
                    <a:pt x="0" y="4022"/>
                  </a:lnTo>
                  <a:lnTo>
                    <a:pt x="794" y="2681"/>
                  </a:lnTo>
                  <a:lnTo>
                    <a:pt x="2116" y="1787"/>
                  </a:lnTo>
                  <a:lnTo>
                    <a:pt x="6150" y="353"/>
                  </a:lnTo>
                  <a:lnTo>
                    <a:pt x="8819" y="157"/>
                  </a:lnTo>
                  <a:lnTo>
                    <a:pt x="13207" y="31"/>
                  </a:lnTo>
                  <a:lnTo>
                    <a:pt x="857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21"/>
            <p:cNvSpPr/>
            <p:nvPr/>
          </p:nvSpPr>
          <p:spPr>
            <a:xfrm>
              <a:off x="4257908" y="565784"/>
              <a:ext cx="14055" cy="248594"/>
            </a:xfrm>
            <a:custGeom>
              <a:avLst/>
              <a:gdLst/>
              <a:ahLst/>
              <a:cxnLst/>
              <a:rect l="0" t="0" r="0" b="0"/>
              <a:pathLst>
                <a:path w="14055" h="248594">
                  <a:moveTo>
                    <a:pt x="14054" y="0"/>
                  </a:moveTo>
                  <a:lnTo>
                    <a:pt x="7903" y="0"/>
                  </a:lnTo>
                  <a:lnTo>
                    <a:pt x="7572" y="953"/>
                  </a:lnTo>
                  <a:lnTo>
                    <a:pt x="7204" y="4551"/>
                  </a:lnTo>
                  <a:lnTo>
                    <a:pt x="6313" y="5892"/>
                  </a:lnTo>
                  <a:lnTo>
                    <a:pt x="4925" y="6786"/>
                  </a:lnTo>
                  <a:lnTo>
                    <a:pt x="3205" y="7381"/>
                  </a:lnTo>
                  <a:lnTo>
                    <a:pt x="2853" y="8731"/>
                  </a:lnTo>
                  <a:lnTo>
                    <a:pt x="3412" y="10583"/>
                  </a:lnTo>
                  <a:lnTo>
                    <a:pt x="4578" y="12771"/>
                  </a:lnTo>
                  <a:lnTo>
                    <a:pt x="4562" y="15181"/>
                  </a:lnTo>
                  <a:lnTo>
                    <a:pt x="3757" y="17741"/>
                  </a:lnTo>
                  <a:lnTo>
                    <a:pt x="2427" y="20400"/>
                  </a:lnTo>
                  <a:lnTo>
                    <a:pt x="1540" y="23125"/>
                  </a:lnTo>
                  <a:lnTo>
                    <a:pt x="949" y="25895"/>
                  </a:lnTo>
                  <a:lnTo>
                    <a:pt x="555" y="28693"/>
                  </a:lnTo>
                  <a:lnTo>
                    <a:pt x="117" y="34343"/>
                  </a:lnTo>
                  <a:lnTo>
                    <a:pt x="0" y="37183"/>
                  </a:lnTo>
                  <a:lnTo>
                    <a:pt x="716" y="40029"/>
                  </a:lnTo>
                  <a:lnTo>
                    <a:pt x="1987" y="42878"/>
                  </a:lnTo>
                  <a:lnTo>
                    <a:pt x="3628" y="45731"/>
                  </a:lnTo>
                  <a:lnTo>
                    <a:pt x="4722" y="48585"/>
                  </a:lnTo>
                  <a:lnTo>
                    <a:pt x="5451" y="51440"/>
                  </a:lnTo>
                  <a:lnTo>
                    <a:pt x="5938" y="54296"/>
                  </a:lnTo>
                  <a:lnTo>
                    <a:pt x="6262" y="58105"/>
                  </a:lnTo>
                  <a:lnTo>
                    <a:pt x="6478" y="62549"/>
                  </a:lnTo>
                  <a:lnTo>
                    <a:pt x="6718" y="71615"/>
                  </a:lnTo>
                  <a:lnTo>
                    <a:pt x="6872" y="85196"/>
                  </a:lnTo>
                  <a:lnTo>
                    <a:pt x="6885" y="88230"/>
                  </a:lnTo>
                  <a:lnTo>
                    <a:pt x="7687" y="92158"/>
                  </a:lnTo>
                  <a:lnTo>
                    <a:pt x="9016" y="96681"/>
                  </a:lnTo>
                  <a:lnTo>
                    <a:pt x="10695" y="101602"/>
                  </a:lnTo>
                  <a:lnTo>
                    <a:pt x="11815" y="105835"/>
                  </a:lnTo>
                  <a:lnTo>
                    <a:pt x="12561" y="109609"/>
                  </a:lnTo>
                  <a:lnTo>
                    <a:pt x="13059" y="113078"/>
                  </a:lnTo>
                  <a:lnTo>
                    <a:pt x="13390" y="117296"/>
                  </a:lnTo>
                  <a:lnTo>
                    <a:pt x="13612" y="122012"/>
                  </a:lnTo>
                  <a:lnTo>
                    <a:pt x="13858" y="131380"/>
                  </a:lnTo>
                  <a:lnTo>
                    <a:pt x="13996" y="142962"/>
                  </a:lnTo>
                  <a:lnTo>
                    <a:pt x="14046" y="168981"/>
                  </a:lnTo>
                  <a:lnTo>
                    <a:pt x="13255" y="177424"/>
                  </a:lnTo>
                  <a:lnTo>
                    <a:pt x="11934" y="187815"/>
                  </a:lnTo>
                  <a:lnTo>
                    <a:pt x="10259" y="199505"/>
                  </a:lnTo>
                  <a:lnTo>
                    <a:pt x="9143" y="208251"/>
                  </a:lnTo>
                  <a:lnTo>
                    <a:pt x="8399" y="215034"/>
                  </a:lnTo>
                  <a:lnTo>
                    <a:pt x="7204" y="228214"/>
                  </a:lnTo>
                  <a:lnTo>
                    <a:pt x="7900" y="230248"/>
                  </a:lnTo>
                  <a:lnTo>
                    <a:pt x="9157" y="232556"/>
                  </a:lnTo>
                  <a:lnTo>
                    <a:pt x="13087" y="238554"/>
                  </a:lnTo>
                  <a:lnTo>
                    <a:pt x="13409" y="239999"/>
                  </a:lnTo>
                  <a:lnTo>
                    <a:pt x="13768" y="244144"/>
                  </a:lnTo>
                  <a:lnTo>
                    <a:pt x="14053" y="248593"/>
                  </a:lnTo>
                  <a:lnTo>
                    <a:pt x="14054" y="2400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22"/>
            <p:cNvSpPr/>
            <p:nvPr/>
          </p:nvSpPr>
          <p:spPr>
            <a:xfrm>
              <a:off x="1843175" y="1354455"/>
              <a:ext cx="114213" cy="128588"/>
            </a:xfrm>
            <a:custGeom>
              <a:avLst/>
              <a:gdLst/>
              <a:ahLst/>
              <a:cxnLst/>
              <a:rect l="0" t="0" r="0" b="0"/>
              <a:pathLst>
                <a:path w="114213" h="128588">
                  <a:moveTo>
                    <a:pt x="28487" y="0"/>
                  </a:moveTo>
                  <a:lnTo>
                    <a:pt x="22337" y="0"/>
                  </a:lnTo>
                  <a:lnTo>
                    <a:pt x="22799" y="952"/>
                  </a:lnTo>
                  <a:lnTo>
                    <a:pt x="25430" y="4550"/>
                  </a:lnTo>
                  <a:lnTo>
                    <a:pt x="27581" y="7380"/>
                  </a:lnTo>
                  <a:lnTo>
                    <a:pt x="28085" y="10582"/>
                  </a:lnTo>
                  <a:lnTo>
                    <a:pt x="28464" y="16761"/>
                  </a:lnTo>
                  <a:lnTo>
                    <a:pt x="28480" y="21582"/>
                  </a:lnTo>
                  <a:lnTo>
                    <a:pt x="27689" y="23913"/>
                  </a:lnTo>
                  <a:lnTo>
                    <a:pt x="26367" y="26419"/>
                  </a:lnTo>
                  <a:lnTo>
                    <a:pt x="22336" y="32735"/>
                  </a:lnTo>
                  <a:lnTo>
                    <a:pt x="19668" y="36139"/>
                  </a:lnTo>
                  <a:lnTo>
                    <a:pt x="17845" y="38380"/>
                  </a:lnTo>
                  <a:lnTo>
                    <a:pt x="16630" y="40826"/>
                  </a:lnTo>
                  <a:lnTo>
                    <a:pt x="15820" y="43410"/>
                  </a:lnTo>
                  <a:lnTo>
                    <a:pt x="15280" y="46085"/>
                  </a:lnTo>
                  <a:lnTo>
                    <a:pt x="14920" y="48821"/>
                  </a:lnTo>
                  <a:lnTo>
                    <a:pt x="14680" y="51597"/>
                  </a:lnTo>
                  <a:lnTo>
                    <a:pt x="14520" y="54400"/>
                  </a:lnTo>
                  <a:lnTo>
                    <a:pt x="14413" y="57222"/>
                  </a:lnTo>
                  <a:lnTo>
                    <a:pt x="14294" y="62897"/>
                  </a:lnTo>
                  <a:lnTo>
                    <a:pt x="13469" y="64791"/>
                  </a:lnTo>
                  <a:lnTo>
                    <a:pt x="12125" y="66054"/>
                  </a:lnTo>
                  <a:lnTo>
                    <a:pt x="10435" y="66896"/>
                  </a:lnTo>
                  <a:lnTo>
                    <a:pt x="9309" y="68409"/>
                  </a:lnTo>
                  <a:lnTo>
                    <a:pt x="8558" y="70371"/>
                  </a:lnTo>
                  <a:lnTo>
                    <a:pt x="7353" y="75813"/>
                  </a:lnTo>
                  <a:lnTo>
                    <a:pt x="7188" y="79097"/>
                  </a:lnTo>
                  <a:lnTo>
                    <a:pt x="7082" y="84415"/>
                  </a:lnTo>
                  <a:lnTo>
                    <a:pt x="6279" y="84852"/>
                  </a:lnTo>
                  <a:lnTo>
                    <a:pt x="3271" y="85337"/>
                  </a:lnTo>
                  <a:lnTo>
                    <a:pt x="2151" y="86418"/>
                  </a:lnTo>
                  <a:lnTo>
                    <a:pt x="1405" y="88092"/>
                  </a:lnTo>
                  <a:lnTo>
                    <a:pt x="0" y="93934"/>
                  </a:lnTo>
                  <a:lnTo>
                    <a:pt x="2068" y="94136"/>
                  </a:lnTo>
                  <a:lnTo>
                    <a:pt x="3730" y="94190"/>
                  </a:lnTo>
                  <a:lnTo>
                    <a:pt x="5633" y="95178"/>
                  </a:lnTo>
                  <a:lnTo>
                    <a:pt x="7695" y="96789"/>
                  </a:lnTo>
                  <a:lnTo>
                    <a:pt x="12915" y="101669"/>
                  </a:lnTo>
                  <a:lnTo>
                    <a:pt x="14930" y="102069"/>
                  </a:lnTo>
                  <a:lnTo>
                    <a:pt x="17862" y="102336"/>
                  </a:lnTo>
                  <a:lnTo>
                    <a:pt x="24559" y="102632"/>
                  </a:lnTo>
                  <a:lnTo>
                    <a:pt x="32791" y="102799"/>
                  </a:lnTo>
                  <a:lnTo>
                    <a:pt x="37809" y="102838"/>
                  </a:lnTo>
                  <a:lnTo>
                    <a:pt x="40258" y="103801"/>
                  </a:lnTo>
                  <a:lnTo>
                    <a:pt x="42684" y="105396"/>
                  </a:lnTo>
                  <a:lnTo>
                    <a:pt x="45096" y="107411"/>
                  </a:lnTo>
                  <a:lnTo>
                    <a:pt x="47497" y="108755"/>
                  </a:lnTo>
                  <a:lnTo>
                    <a:pt x="49892" y="109651"/>
                  </a:lnTo>
                  <a:lnTo>
                    <a:pt x="52282" y="110248"/>
                  </a:lnTo>
                  <a:lnTo>
                    <a:pt x="55463" y="111598"/>
                  </a:lnTo>
                  <a:lnTo>
                    <a:pt x="59171" y="113451"/>
                  </a:lnTo>
                  <a:lnTo>
                    <a:pt x="63231" y="115639"/>
                  </a:lnTo>
                  <a:lnTo>
                    <a:pt x="66730" y="117098"/>
                  </a:lnTo>
                  <a:lnTo>
                    <a:pt x="69858" y="118070"/>
                  </a:lnTo>
                  <a:lnTo>
                    <a:pt x="72736" y="118718"/>
                  </a:lnTo>
                  <a:lnTo>
                    <a:pt x="75449" y="120103"/>
                  </a:lnTo>
                  <a:lnTo>
                    <a:pt x="78051" y="121978"/>
                  </a:lnTo>
                  <a:lnTo>
                    <a:pt x="80580" y="124181"/>
                  </a:lnTo>
                  <a:lnTo>
                    <a:pt x="83059" y="125650"/>
                  </a:lnTo>
                  <a:lnTo>
                    <a:pt x="85506" y="126629"/>
                  </a:lnTo>
                  <a:lnTo>
                    <a:pt x="87931" y="127282"/>
                  </a:lnTo>
                  <a:lnTo>
                    <a:pt x="90341" y="127717"/>
                  </a:lnTo>
                  <a:lnTo>
                    <a:pt x="92742" y="128007"/>
                  </a:lnTo>
                  <a:lnTo>
                    <a:pt x="95136" y="128200"/>
                  </a:lnTo>
                  <a:lnTo>
                    <a:pt x="97526" y="128329"/>
                  </a:lnTo>
                  <a:lnTo>
                    <a:pt x="106649" y="128577"/>
                  </a:lnTo>
                  <a:lnTo>
                    <a:pt x="113182" y="128586"/>
                  </a:lnTo>
                  <a:lnTo>
                    <a:pt x="109893" y="128587"/>
                  </a:lnTo>
                  <a:lnTo>
                    <a:pt x="114212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23"/>
            <p:cNvSpPr/>
            <p:nvPr/>
          </p:nvSpPr>
          <p:spPr>
            <a:xfrm>
              <a:off x="1939042" y="1354559"/>
              <a:ext cx="18346" cy="282789"/>
            </a:xfrm>
            <a:custGeom>
              <a:avLst/>
              <a:gdLst/>
              <a:ahLst/>
              <a:cxnLst/>
              <a:rect l="0" t="0" r="0" b="0"/>
              <a:pathLst>
                <a:path w="18346" h="282789">
                  <a:moveTo>
                    <a:pt x="18345" y="8468"/>
                  </a:moveTo>
                  <a:lnTo>
                    <a:pt x="11288" y="0"/>
                  </a:lnTo>
                  <a:lnTo>
                    <a:pt x="11209" y="7286"/>
                  </a:lnTo>
                  <a:lnTo>
                    <a:pt x="12000" y="8632"/>
                  </a:lnTo>
                  <a:lnTo>
                    <a:pt x="13321" y="10483"/>
                  </a:lnTo>
                  <a:lnTo>
                    <a:pt x="14996" y="12669"/>
                  </a:lnTo>
                  <a:lnTo>
                    <a:pt x="16112" y="15078"/>
                  </a:lnTo>
                  <a:lnTo>
                    <a:pt x="16856" y="17637"/>
                  </a:lnTo>
                  <a:lnTo>
                    <a:pt x="17353" y="20296"/>
                  </a:lnTo>
                  <a:lnTo>
                    <a:pt x="17904" y="25790"/>
                  </a:lnTo>
                  <a:lnTo>
                    <a:pt x="18051" y="28588"/>
                  </a:lnTo>
                  <a:lnTo>
                    <a:pt x="17355" y="32359"/>
                  </a:lnTo>
                  <a:lnTo>
                    <a:pt x="16098" y="36778"/>
                  </a:lnTo>
                  <a:lnTo>
                    <a:pt x="14465" y="41629"/>
                  </a:lnTo>
                  <a:lnTo>
                    <a:pt x="13377" y="45815"/>
                  </a:lnTo>
                  <a:lnTo>
                    <a:pt x="12652" y="49559"/>
                  </a:lnTo>
                  <a:lnTo>
                    <a:pt x="12169" y="53007"/>
                  </a:lnTo>
                  <a:lnTo>
                    <a:pt x="11846" y="57211"/>
                  </a:lnTo>
                  <a:lnTo>
                    <a:pt x="11631" y="61918"/>
                  </a:lnTo>
                  <a:lnTo>
                    <a:pt x="11392" y="72229"/>
                  </a:lnTo>
                  <a:lnTo>
                    <a:pt x="11286" y="83161"/>
                  </a:lnTo>
                  <a:lnTo>
                    <a:pt x="10464" y="88743"/>
                  </a:lnTo>
                  <a:lnTo>
                    <a:pt x="9122" y="94370"/>
                  </a:lnTo>
                  <a:lnTo>
                    <a:pt x="7434" y="100026"/>
                  </a:lnTo>
                  <a:lnTo>
                    <a:pt x="6309" y="105702"/>
                  </a:lnTo>
                  <a:lnTo>
                    <a:pt x="5558" y="111391"/>
                  </a:lnTo>
                  <a:lnTo>
                    <a:pt x="5058" y="117088"/>
                  </a:lnTo>
                  <a:lnTo>
                    <a:pt x="4725" y="122791"/>
                  </a:lnTo>
                  <a:lnTo>
                    <a:pt x="4502" y="128499"/>
                  </a:lnTo>
                  <a:lnTo>
                    <a:pt x="4354" y="134208"/>
                  </a:lnTo>
                  <a:lnTo>
                    <a:pt x="3461" y="139920"/>
                  </a:lnTo>
                  <a:lnTo>
                    <a:pt x="2073" y="145633"/>
                  </a:lnTo>
                  <a:lnTo>
                    <a:pt x="353" y="151346"/>
                  </a:lnTo>
                  <a:lnTo>
                    <a:pt x="0" y="157060"/>
                  </a:lnTo>
                  <a:lnTo>
                    <a:pt x="559" y="162774"/>
                  </a:lnTo>
                  <a:lnTo>
                    <a:pt x="1725" y="168489"/>
                  </a:lnTo>
                  <a:lnTo>
                    <a:pt x="2503" y="174204"/>
                  </a:lnTo>
                  <a:lnTo>
                    <a:pt x="3021" y="179918"/>
                  </a:lnTo>
                  <a:lnTo>
                    <a:pt x="3366" y="185633"/>
                  </a:lnTo>
                  <a:lnTo>
                    <a:pt x="4391" y="190396"/>
                  </a:lnTo>
                  <a:lnTo>
                    <a:pt x="5867" y="194523"/>
                  </a:lnTo>
                  <a:lnTo>
                    <a:pt x="7645" y="198227"/>
                  </a:lnTo>
                  <a:lnTo>
                    <a:pt x="8830" y="202602"/>
                  </a:lnTo>
                  <a:lnTo>
                    <a:pt x="9621" y="207423"/>
                  </a:lnTo>
                  <a:lnTo>
                    <a:pt x="10148" y="212542"/>
                  </a:lnTo>
                  <a:lnTo>
                    <a:pt x="10499" y="216908"/>
                  </a:lnTo>
                  <a:lnTo>
                    <a:pt x="10889" y="224298"/>
                  </a:lnTo>
                  <a:lnTo>
                    <a:pt x="11062" y="233297"/>
                  </a:lnTo>
                  <a:lnTo>
                    <a:pt x="11199" y="263835"/>
                  </a:lnTo>
                  <a:lnTo>
                    <a:pt x="11993" y="265390"/>
                  </a:lnTo>
                  <a:lnTo>
                    <a:pt x="13317" y="267379"/>
                  </a:lnTo>
                  <a:lnTo>
                    <a:pt x="17352" y="272865"/>
                  </a:lnTo>
                  <a:lnTo>
                    <a:pt x="17904" y="276155"/>
                  </a:lnTo>
                  <a:lnTo>
                    <a:pt x="18345" y="2827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24"/>
            <p:cNvSpPr/>
            <p:nvPr/>
          </p:nvSpPr>
          <p:spPr>
            <a:xfrm>
              <a:off x="2057400" y="1423035"/>
              <a:ext cx="178594" cy="205741"/>
            </a:xfrm>
            <a:custGeom>
              <a:avLst/>
              <a:gdLst/>
              <a:ahLst/>
              <a:cxnLst/>
              <a:rect l="0" t="0" r="0" b="0"/>
              <a:pathLst>
                <a:path w="178594" h="205741">
                  <a:moveTo>
                    <a:pt x="0" y="0"/>
                  </a:moveTo>
                  <a:lnTo>
                    <a:pt x="0" y="7380"/>
                  </a:lnTo>
                  <a:lnTo>
                    <a:pt x="793" y="7778"/>
                  </a:lnTo>
                  <a:lnTo>
                    <a:pt x="6150" y="8467"/>
                  </a:lnTo>
                  <a:lnTo>
                    <a:pt x="6481" y="9455"/>
                  </a:lnTo>
                  <a:lnTo>
                    <a:pt x="6849" y="13092"/>
                  </a:lnTo>
                  <a:lnTo>
                    <a:pt x="7741" y="15395"/>
                  </a:lnTo>
                  <a:lnTo>
                    <a:pt x="10848" y="20495"/>
                  </a:lnTo>
                  <a:lnTo>
                    <a:pt x="11995" y="23188"/>
                  </a:lnTo>
                  <a:lnTo>
                    <a:pt x="13268" y="28720"/>
                  </a:lnTo>
                  <a:lnTo>
                    <a:pt x="13834" y="34354"/>
                  </a:lnTo>
                  <a:lnTo>
                    <a:pt x="13985" y="37190"/>
                  </a:lnTo>
                  <a:lnTo>
                    <a:pt x="14880" y="40033"/>
                  </a:lnTo>
                  <a:lnTo>
                    <a:pt x="17990" y="45732"/>
                  </a:lnTo>
                  <a:lnTo>
                    <a:pt x="22018" y="51440"/>
                  </a:lnTo>
                  <a:lnTo>
                    <a:pt x="24203" y="54296"/>
                  </a:lnTo>
                  <a:lnTo>
                    <a:pt x="26454" y="58105"/>
                  </a:lnTo>
                  <a:lnTo>
                    <a:pt x="28749" y="62549"/>
                  </a:lnTo>
                  <a:lnTo>
                    <a:pt x="31072" y="67417"/>
                  </a:lnTo>
                  <a:lnTo>
                    <a:pt x="33415" y="71614"/>
                  </a:lnTo>
                  <a:lnTo>
                    <a:pt x="35770" y="75365"/>
                  </a:lnTo>
                  <a:lnTo>
                    <a:pt x="38134" y="78818"/>
                  </a:lnTo>
                  <a:lnTo>
                    <a:pt x="42877" y="85195"/>
                  </a:lnTo>
                  <a:lnTo>
                    <a:pt x="47631" y="91204"/>
                  </a:lnTo>
                  <a:lnTo>
                    <a:pt x="63324" y="110247"/>
                  </a:lnTo>
                  <a:lnTo>
                    <a:pt x="67616" y="114455"/>
                  </a:lnTo>
                  <a:lnTo>
                    <a:pt x="72064" y="118213"/>
                  </a:lnTo>
                  <a:lnTo>
                    <a:pt x="76618" y="121671"/>
                  </a:lnTo>
                  <a:lnTo>
                    <a:pt x="80447" y="125882"/>
                  </a:lnTo>
                  <a:lnTo>
                    <a:pt x="83794" y="130593"/>
                  </a:lnTo>
                  <a:lnTo>
                    <a:pt x="86819" y="135640"/>
                  </a:lnTo>
                  <a:lnTo>
                    <a:pt x="89629" y="139004"/>
                  </a:lnTo>
                  <a:lnTo>
                    <a:pt x="92296" y="141247"/>
                  </a:lnTo>
                  <a:lnTo>
                    <a:pt x="94868" y="142742"/>
                  </a:lnTo>
                  <a:lnTo>
                    <a:pt x="98170" y="145643"/>
                  </a:lnTo>
                  <a:lnTo>
                    <a:pt x="101959" y="149483"/>
                  </a:lnTo>
                  <a:lnTo>
                    <a:pt x="109609" y="157877"/>
                  </a:lnTo>
                  <a:lnTo>
                    <a:pt x="115654" y="164782"/>
                  </a:lnTo>
                  <a:lnTo>
                    <a:pt x="119172" y="167005"/>
                  </a:lnTo>
                  <a:lnTo>
                    <a:pt x="123104" y="168486"/>
                  </a:lnTo>
                  <a:lnTo>
                    <a:pt x="127313" y="169474"/>
                  </a:lnTo>
                  <a:lnTo>
                    <a:pt x="131706" y="171085"/>
                  </a:lnTo>
                  <a:lnTo>
                    <a:pt x="136223" y="173111"/>
                  </a:lnTo>
                  <a:lnTo>
                    <a:pt x="140821" y="175415"/>
                  </a:lnTo>
                  <a:lnTo>
                    <a:pt x="144681" y="177903"/>
                  </a:lnTo>
                  <a:lnTo>
                    <a:pt x="148047" y="180514"/>
                  </a:lnTo>
                  <a:lnTo>
                    <a:pt x="151086" y="183208"/>
                  </a:lnTo>
                  <a:lnTo>
                    <a:pt x="153111" y="185956"/>
                  </a:lnTo>
                  <a:lnTo>
                    <a:pt x="154461" y="188741"/>
                  </a:lnTo>
                  <a:lnTo>
                    <a:pt x="155362" y="191549"/>
                  </a:lnTo>
                  <a:lnTo>
                    <a:pt x="157549" y="193422"/>
                  </a:lnTo>
                  <a:lnTo>
                    <a:pt x="160595" y="194670"/>
                  </a:lnTo>
                  <a:lnTo>
                    <a:pt x="164214" y="195503"/>
                  </a:lnTo>
                  <a:lnTo>
                    <a:pt x="166625" y="197010"/>
                  </a:lnTo>
                  <a:lnTo>
                    <a:pt x="168233" y="198967"/>
                  </a:lnTo>
                  <a:lnTo>
                    <a:pt x="169305" y="201225"/>
                  </a:lnTo>
                  <a:lnTo>
                    <a:pt x="170814" y="202730"/>
                  </a:lnTo>
                  <a:lnTo>
                    <a:pt x="172613" y="203733"/>
                  </a:lnTo>
                  <a:lnTo>
                    <a:pt x="178593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25"/>
            <p:cNvSpPr/>
            <p:nvPr/>
          </p:nvSpPr>
          <p:spPr>
            <a:xfrm>
              <a:off x="2050561" y="1448752"/>
              <a:ext cx="142571" cy="180024"/>
            </a:xfrm>
            <a:custGeom>
              <a:avLst/>
              <a:gdLst/>
              <a:ahLst/>
              <a:cxnLst/>
              <a:rect l="0" t="0" r="0" b="0"/>
              <a:pathLst>
                <a:path w="142571" h="180024">
                  <a:moveTo>
                    <a:pt x="142570" y="0"/>
                  </a:moveTo>
                  <a:lnTo>
                    <a:pt x="142570" y="4551"/>
                  </a:lnTo>
                  <a:lnTo>
                    <a:pt x="141776" y="5891"/>
                  </a:lnTo>
                  <a:lnTo>
                    <a:pt x="140453" y="6785"/>
                  </a:lnTo>
                  <a:lnTo>
                    <a:pt x="138777" y="7381"/>
                  </a:lnTo>
                  <a:lnTo>
                    <a:pt x="137660" y="8731"/>
                  </a:lnTo>
                  <a:lnTo>
                    <a:pt x="136915" y="10583"/>
                  </a:lnTo>
                  <a:lnTo>
                    <a:pt x="135294" y="16133"/>
                  </a:lnTo>
                  <a:lnTo>
                    <a:pt x="133751" y="20281"/>
                  </a:lnTo>
                  <a:lnTo>
                    <a:pt x="131928" y="24950"/>
                  </a:lnTo>
                  <a:lnTo>
                    <a:pt x="129919" y="29016"/>
                  </a:lnTo>
                  <a:lnTo>
                    <a:pt x="127786" y="32679"/>
                  </a:lnTo>
                  <a:lnTo>
                    <a:pt x="125570" y="36074"/>
                  </a:lnTo>
                  <a:lnTo>
                    <a:pt x="123299" y="39289"/>
                  </a:lnTo>
                  <a:lnTo>
                    <a:pt x="120992" y="42385"/>
                  </a:lnTo>
                  <a:lnTo>
                    <a:pt x="118659" y="45402"/>
                  </a:lnTo>
                  <a:lnTo>
                    <a:pt x="116311" y="49318"/>
                  </a:lnTo>
                  <a:lnTo>
                    <a:pt x="113951" y="53833"/>
                  </a:lnTo>
                  <a:lnTo>
                    <a:pt x="111584" y="58749"/>
                  </a:lnTo>
                  <a:lnTo>
                    <a:pt x="108419" y="63931"/>
                  </a:lnTo>
                  <a:lnTo>
                    <a:pt x="104722" y="69291"/>
                  </a:lnTo>
                  <a:lnTo>
                    <a:pt x="100669" y="74769"/>
                  </a:lnTo>
                  <a:lnTo>
                    <a:pt x="96380" y="79373"/>
                  </a:lnTo>
                  <a:lnTo>
                    <a:pt x="91933" y="83396"/>
                  </a:lnTo>
                  <a:lnTo>
                    <a:pt x="87380" y="87030"/>
                  </a:lnTo>
                  <a:lnTo>
                    <a:pt x="82758" y="91357"/>
                  </a:lnTo>
                  <a:lnTo>
                    <a:pt x="78089" y="96147"/>
                  </a:lnTo>
                  <a:lnTo>
                    <a:pt x="73389" y="101246"/>
                  </a:lnTo>
                  <a:lnTo>
                    <a:pt x="69462" y="106549"/>
                  </a:lnTo>
                  <a:lnTo>
                    <a:pt x="66050" y="111991"/>
                  </a:lnTo>
                  <a:lnTo>
                    <a:pt x="62982" y="117523"/>
                  </a:lnTo>
                  <a:lnTo>
                    <a:pt x="59348" y="122164"/>
                  </a:lnTo>
                  <a:lnTo>
                    <a:pt x="55339" y="126210"/>
                  </a:lnTo>
                  <a:lnTo>
                    <a:pt x="51078" y="129860"/>
                  </a:lnTo>
                  <a:lnTo>
                    <a:pt x="47444" y="133246"/>
                  </a:lnTo>
                  <a:lnTo>
                    <a:pt x="44228" y="136456"/>
                  </a:lnTo>
                  <a:lnTo>
                    <a:pt x="41290" y="139548"/>
                  </a:lnTo>
                  <a:lnTo>
                    <a:pt x="38537" y="142562"/>
                  </a:lnTo>
                  <a:lnTo>
                    <a:pt x="33362" y="148451"/>
                  </a:lnTo>
                  <a:lnTo>
                    <a:pt x="18774" y="165723"/>
                  </a:lnTo>
                  <a:lnTo>
                    <a:pt x="16383" y="167632"/>
                  </a:lnTo>
                  <a:lnTo>
                    <a:pt x="13995" y="168905"/>
                  </a:lnTo>
                  <a:lnTo>
                    <a:pt x="11610" y="169753"/>
                  </a:lnTo>
                  <a:lnTo>
                    <a:pt x="10019" y="171271"/>
                  </a:lnTo>
                  <a:lnTo>
                    <a:pt x="8959" y="173236"/>
                  </a:lnTo>
                  <a:lnTo>
                    <a:pt x="7257" y="178682"/>
                  </a:lnTo>
                  <a:lnTo>
                    <a:pt x="6324" y="179129"/>
                  </a:lnTo>
                  <a:lnTo>
                    <a:pt x="2012" y="179758"/>
                  </a:lnTo>
                  <a:lnTo>
                    <a:pt x="0" y="179988"/>
                  </a:lnTo>
                  <a:lnTo>
                    <a:pt x="6839" y="1800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26"/>
            <p:cNvSpPr/>
            <p:nvPr/>
          </p:nvSpPr>
          <p:spPr>
            <a:xfrm>
              <a:off x="2407443" y="1534477"/>
              <a:ext cx="114301" cy="8564"/>
            </a:xfrm>
            <a:custGeom>
              <a:avLst/>
              <a:gdLst/>
              <a:ahLst/>
              <a:cxnLst/>
              <a:rect l="0" t="0" r="0" b="0"/>
              <a:pathLst>
                <a:path w="114301" h="8564">
                  <a:moveTo>
                    <a:pt x="0" y="0"/>
                  </a:moveTo>
                  <a:lnTo>
                    <a:pt x="10642" y="0"/>
                  </a:lnTo>
                  <a:lnTo>
                    <a:pt x="12651" y="952"/>
                  </a:lnTo>
                  <a:lnTo>
                    <a:pt x="14784" y="2540"/>
                  </a:lnTo>
                  <a:lnTo>
                    <a:pt x="17000" y="4551"/>
                  </a:lnTo>
                  <a:lnTo>
                    <a:pt x="19271" y="5891"/>
                  </a:lnTo>
                  <a:lnTo>
                    <a:pt x="21579" y="6785"/>
                  </a:lnTo>
                  <a:lnTo>
                    <a:pt x="23911" y="7381"/>
                  </a:lnTo>
                  <a:lnTo>
                    <a:pt x="26259" y="7778"/>
                  </a:lnTo>
                  <a:lnTo>
                    <a:pt x="28619" y="8043"/>
                  </a:lnTo>
                  <a:lnTo>
                    <a:pt x="30986" y="8219"/>
                  </a:lnTo>
                  <a:lnTo>
                    <a:pt x="35732" y="8416"/>
                  </a:lnTo>
                  <a:lnTo>
                    <a:pt x="44983" y="8526"/>
                  </a:lnTo>
                  <a:lnTo>
                    <a:pt x="58539" y="8563"/>
                  </a:lnTo>
                  <a:lnTo>
                    <a:pt x="62045" y="7614"/>
                  </a:lnTo>
                  <a:lnTo>
                    <a:pt x="65969" y="6028"/>
                  </a:lnTo>
                  <a:lnTo>
                    <a:pt x="76090" y="1191"/>
                  </a:lnTo>
                  <a:lnTo>
                    <a:pt x="77714" y="794"/>
                  </a:lnTo>
                  <a:lnTo>
                    <a:pt x="79591" y="529"/>
                  </a:lnTo>
                  <a:lnTo>
                    <a:pt x="81636" y="353"/>
                  </a:lnTo>
                  <a:lnTo>
                    <a:pt x="83792" y="235"/>
                  </a:lnTo>
                  <a:lnTo>
                    <a:pt x="88306" y="104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27"/>
            <p:cNvSpPr/>
            <p:nvPr/>
          </p:nvSpPr>
          <p:spPr>
            <a:xfrm>
              <a:off x="2621845" y="1388744"/>
              <a:ext cx="128499" cy="120017"/>
            </a:xfrm>
            <a:custGeom>
              <a:avLst/>
              <a:gdLst/>
              <a:ahLst/>
              <a:cxnLst/>
              <a:rect l="0" t="0" r="0" b="0"/>
              <a:pathLst>
                <a:path w="128499" h="120017">
                  <a:moveTo>
                    <a:pt x="21342" y="0"/>
                  </a:moveTo>
                  <a:lnTo>
                    <a:pt x="17226" y="0"/>
                  </a:lnTo>
                  <a:lnTo>
                    <a:pt x="20643" y="0"/>
                  </a:lnTo>
                  <a:lnTo>
                    <a:pt x="20876" y="953"/>
                  </a:lnTo>
                  <a:lnTo>
                    <a:pt x="21135" y="4551"/>
                  </a:lnTo>
                  <a:lnTo>
                    <a:pt x="21281" y="7381"/>
                  </a:lnTo>
                  <a:lnTo>
                    <a:pt x="21324" y="12771"/>
                  </a:lnTo>
                  <a:lnTo>
                    <a:pt x="21342" y="45731"/>
                  </a:lnTo>
                  <a:lnTo>
                    <a:pt x="20548" y="48585"/>
                  </a:lnTo>
                  <a:lnTo>
                    <a:pt x="19225" y="51440"/>
                  </a:lnTo>
                  <a:lnTo>
                    <a:pt x="17550" y="54296"/>
                  </a:lnTo>
                  <a:lnTo>
                    <a:pt x="16432" y="57153"/>
                  </a:lnTo>
                  <a:lnTo>
                    <a:pt x="15688" y="60009"/>
                  </a:lnTo>
                  <a:lnTo>
                    <a:pt x="15191" y="62867"/>
                  </a:lnTo>
                  <a:lnTo>
                    <a:pt x="14066" y="64771"/>
                  </a:lnTo>
                  <a:lnTo>
                    <a:pt x="12523" y="66041"/>
                  </a:lnTo>
                  <a:lnTo>
                    <a:pt x="10700" y="66888"/>
                  </a:lnTo>
                  <a:lnTo>
                    <a:pt x="9485" y="68404"/>
                  </a:lnTo>
                  <a:lnTo>
                    <a:pt x="8675" y="70368"/>
                  </a:lnTo>
                  <a:lnTo>
                    <a:pt x="8135" y="72630"/>
                  </a:lnTo>
                  <a:lnTo>
                    <a:pt x="7775" y="75090"/>
                  </a:lnTo>
                  <a:lnTo>
                    <a:pt x="7534" y="77683"/>
                  </a:lnTo>
                  <a:lnTo>
                    <a:pt x="7375" y="80364"/>
                  </a:lnTo>
                  <a:lnTo>
                    <a:pt x="6474" y="83103"/>
                  </a:lnTo>
                  <a:lnTo>
                    <a:pt x="5080" y="85883"/>
                  </a:lnTo>
                  <a:lnTo>
                    <a:pt x="932" y="92636"/>
                  </a:lnTo>
                  <a:lnTo>
                    <a:pt x="365" y="96099"/>
                  </a:lnTo>
                  <a:lnTo>
                    <a:pt x="0" y="101533"/>
                  </a:lnTo>
                  <a:lnTo>
                    <a:pt x="764" y="101979"/>
                  </a:lnTo>
                  <a:lnTo>
                    <a:pt x="3730" y="102474"/>
                  </a:lnTo>
                  <a:lnTo>
                    <a:pt x="4838" y="103559"/>
                  </a:lnTo>
                  <a:lnTo>
                    <a:pt x="5577" y="105234"/>
                  </a:lnTo>
                  <a:lnTo>
                    <a:pt x="6069" y="107304"/>
                  </a:lnTo>
                  <a:lnTo>
                    <a:pt x="7192" y="108684"/>
                  </a:lnTo>
                  <a:lnTo>
                    <a:pt x="8733" y="109604"/>
                  </a:lnTo>
                  <a:lnTo>
                    <a:pt x="12563" y="110625"/>
                  </a:lnTo>
                  <a:lnTo>
                    <a:pt x="14696" y="110898"/>
                  </a:lnTo>
                  <a:lnTo>
                    <a:pt x="20029" y="111335"/>
                  </a:lnTo>
                  <a:lnTo>
                    <a:pt x="22875" y="111395"/>
                  </a:lnTo>
                  <a:lnTo>
                    <a:pt x="108342" y="111443"/>
                  </a:lnTo>
                  <a:lnTo>
                    <a:pt x="111092" y="112396"/>
                  </a:lnTo>
                  <a:lnTo>
                    <a:pt x="113719" y="113983"/>
                  </a:lnTo>
                  <a:lnTo>
                    <a:pt x="116264" y="115994"/>
                  </a:lnTo>
                  <a:lnTo>
                    <a:pt x="118755" y="117335"/>
                  </a:lnTo>
                  <a:lnTo>
                    <a:pt x="121209" y="118228"/>
                  </a:lnTo>
                  <a:lnTo>
                    <a:pt x="128498" y="1200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28"/>
            <p:cNvSpPr/>
            <p:nvPr/>
          </p:nvSpPr>
          <p:spPr>
            <a:xfrm>
              <a:off x="2728912" y="1405890"/>
              <a:ext cx="25543" cy="231458"/>
            </a:xfrm>
            <a:custGeom>
              <a:avLst/>
              <a:gdLst/>
              <a:ahLst/>
              <a:cxnLst/>
              <a:rect l="0" t="0" r="0" b="0"/>
              <a:pathLst>
                <a:path w="25543" h="231458">
                  <a:moveTo>
                    <a:pt x="0" y="0"/>
                  </a:moveTo>
                  <a:lnTo>
                    <a:pt x="0" y="7380"/>
                  </a:lnTo>
                  <a:lnTo>
                    <a:pt x="794" y="8730"/>
                  </a:lnTo>
                  <a:lnTo>
                    <a:pt x="2117" y="10582"/>
                  </a:lnTo>
                  <a:lnTo>
                    <a:pt x="3792" y="12770"/>
                  </a:lnTo>
                  <a:lnTo>
                    <a:pt x="4910" y="15181"/>
                  </a:lnTo>
                  <a:lnTo>
                    <a:pt x="5654" y="17740"/>
                  </a:lnTo>
                  <a:lnTo>
                    <a:pt x="6151" y="20399"/>
                  </a:lnTo>
                  <a:lnTo>
                    <a:pt x="6482" y="24077"/>
                  </a:lnTo>
                  <a:lnTo>
                    <a:pt x="6703" y="28434"/>
                  </a:lnTo>
                  <a:lnTo>
                    <a:pt x="6948" y="37402"/>
                  </a:lnTo>
                  <a:lnTo>
                    <a:pt x="7086" y="48758"/>
                  </a:lnTo>
                  <a:lnTo>
                    <a:pt x="7136" y="74695"/>
                  </a:lnTo>
                  <a:lnTo>
                    <a:pt x="7932" y="79324"/>
                  </a:lnTo>
                  <a:lnTo>
                    <a:pt x="9257" y="83362"/>
                  </a:lnTo>
                  <a:lnTo>
                    <a:pt x="10934" y="87007"/>
                  </a:lnTo>
                  <a:lnTo>
                    <a:pt x="12052" y="92295"/>
                  </a:lnTo>
                  <a:lnTo>
                    <a:pt x="12797" y="98677"/>
                  </a:lnTo>
                  <a:lnTo>
                    <a:pt x="13294" y="105790"/>
                  </a:lnTo>
                  <a:lnTo>
                    <a:pt x="12831" y="112436"/>
                  </a:lnTo>
                  <a:lnTo>
                    <a:pt x="11730" y="118772"/>
                  </a:lnTo>
                  <a:lnTo>
                    <a:pt x="10201" y="124902"/>
                  </a:lnTo>
                  <a:lnTo>
                    <a:pt x="9975" y="129940"/>
                  </a:lnTo>
                  <a:lnTo>
                    <a:pt x="10619" y="134252"/>
                  </a:lnTo>
                  <a:lnTo>
                    <a:pt x="11842" y="138078"/>
                  </a:lnTo>
                  <a:lnTo>
                    <a:pt x="12657" y="142535"/>
                  </a:lnTo>
                  <a:lnTo>
                    <a:pt x="13201" y="147410"/>
                  </a:lnTo>
                  <a:lnTo>
                    <a:pt x="13563" y="152566"/>
                  </a:lnTo>
                  <a:lnTo>
                    <a:pt x="13805" y="157908"/>
                  </a:lnTo>
                  <a:lnTo>
                    <a:pt x="14073" y="168924"/>
                  </a:lnTo>
                  <a:lnTo>
                    <a:pt x="14224" y="181285"/>
                  </a:lnTo>
                  <a:lnTo>
                    <a:pt x="15039" y="185626"/>
                  </a:lnTo>
                  <a:lnTo>
                    <a:pt x="16376" y="190426"/>
                  </a:lnTo>
                  <a:lnTo>
                    <a:pt x="18061" y="195530"/>
                  </a:lnTo>
                  <a:lnTo>
                    <a:pt x="19184" y="199886"/>
                  </a:lnTo>
                  <a:lnTo>
                    <a:pt x="19934" y="203742"/>
                  </a:lnTo>
                  <a:lnTo>
                    <a:pt x="20433" y="207265"/>
                  </a:lnTo>
                  <a:lnTo>
                    <a:pt x="20987" y="213720"/>
                  </a:lnTo>
                  <a:lnTo>
                    <a:pt x="21234" y="219764"/>
                  </a:lnTo>
                  <a:lnTo>
                    <a:pt x="21405" y="229729"/>
                  </a:lnTo>
                  <a:lnTo>
                    <a:pt x="22208" y="230305"/>
                  </a:lnTo>
                  <a:lnTo>
                    <a:pt x="23537" y="230689"/>
                  </a:lnTo>
                  <a:lnTo>
                    <a:pt x="25216" y="230945"/>
                  </a:lnTo>
                  <a:lnTo>
                    <a:pt x="25542" y="231116"/>
                  </a:lnTo>
                  <a:lnTo>
                    <a:pt x="24966" y="231230"/>
                  </a:lnTo>
                  <a:lnTo>
                    <a:pt x="21431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29"/>
            <p:cNvSpPr/>
            <p:nvPr/>
          </p:nvSpPr>
          <p:spPr>
            <a:xfrm>
              <a:off x="2850356" y="1440651"/>
              <a:ext cx="235741" cy="316702"/>
            </a:xfrm>
            <a:custGeom>
              <a:avLst/>
              <a:gdLst/>
              <a:ahLst/>
              <a:cxnLst/>
              <a:rect l="0" t="0" r="0" b="0"/>
              <a:pathLst>
                <a:path w="235741" h="316702">
                  <a:moveTo>
                    <a:pt x="0" y="33819"/>
                  </a:moveTo>
                  <a:lnTo>
                    <a:pt x="0" y="38369"/>
                  </a:lnTo>
                  <a:lnTo>
                    <a:pt x="794" y="40663"/>
                  </a:lnTo>
                  <a:lnTo>
                    <a:pt x="4910" y="48441"/>
                  </a:lnTo>
                  <a:lnTo>
                    <a:pt x="6151" y="53970"/>
                  </a:lnTo>
                  <a:lnTo>
                    <a:pt x="6702" y="62142"/>
                  </a:lnTo>
                  <a:lnTo>
                    <a:pt x="6947" y="71172"/>
                  </a:lnTo>
                  <a:lnTo>
                    <a:pt x="7085" y="82563"/>
                  </a:lnTo>
                  <a:lnTo>
                    <a:pt x="7118" y="92313"/>
                  </a:lnTo>
                  <a:lnTo>
                    <a:pt x="7920" y="96627"/>
                  </a:lnTo>
                  <a:lnTo>
                    <a:pt x="10929" y="103961"/>
                  </a:lnTo>
                  <a:lnTo>
                    <a:pt x="12794" y="112935"/>
                  </a:lnTo>
                  <a:lnTo>
                    <a:pt x="13292" y="117996"/>
                  </a:lnTo>
                  <a:lnTo>
                    <a:pt x="14417" y="122322"/>
                  </a:lnTo>
                  <a:lnTo>
                    <a:pt x="17785" y="129668"/>
                  </a:lnTo>
                  <a:lnTo>
                    <a:pt x="24143" y="139159"/>
                  </a:lnTo>
                  <a:lnTo>
                    <a:pt x="31054" y="148004"/>
                  </a:lnTo>
                  <a:lnTo>
                    <a:pt x="33403" y="149947"/>
                  </a:lnTo>
                  <a:lnTo>
                    <a:pt x="40500" y="153635"/>
                  </a:lnTo>
                  <a:lnTo>
                    <a:pt x="47631" y="159384"/>
                  </a:lnTo>
                  <a:lnTo>
                    <a:pt x="54770" y="162463"/>
                  </a:lnTo>
                  <a:lnTo>
                    <a:pt x="59532" y="166559"/>
                  </a:lnTo>
                  <a:lnTo>
                    <a:pt x="62707" y="168032"/>
                  </a:lnTo>
                  <a:lnTo>
                    <a:pt x="66411" y="169014"/>
                  </a:lnTo>
                  <a:lnTo>
                    <a:pt x="70468" y="169669"/>
                  </a:lnTo>
                  <a:lnTo>
                    <a:pt x="73172" y="169153"/>
                  </a:lnTo>
                  <a:lnTo>
                    <a:pt x="74975" y="167857"/>
                  </a:lnTo>
                  <a:lnTo>
                    <a:pt x="76177" y="166040"/>
                  </a:lnTo>
                  <a:lnTo>
                    <a:pt x="78566" y="164828"/>
                  </a:lnTo>
                  <a:lnTo>
                    <a:pt x="85453" y="163483"/>
                  </a:lnTo>
                  <a:lnTo>
                    <a:pt x="88719" y="162171"/>
                  </a:lnTo>
                  <a:lnTo>
                    <a:pt x="94464" y="158174"/>
                  </a:lnTo>
                  <a:lnTo>
                    <a:pt x="99663" y="153223"/>
                  </a:lnTo>
                  <a:lnTo>
                    <a:pt x="105413" y="147847"/>
                  </a:lnTo>
                  <a:lnTo>
                    <a:pt x="109169" y="145080"/>
                  </a:lnTo>
                  <a:lnTo>
                    <a:pt x="113261" y="142283"/>
                  </a:lnTo>
                  <a:lnTo>
                    <a:pt x="119923" y="136635"/>
                  </a:lnTo>
                  <a:lnTo>
                    <a:pt x="122811" y="133795"/>
                  </a:lnTo>
                  <a:lnTo>
                    <a:pt x="128137" y="125560"/>
                  </a:lnTo>
                  <a:lnTo>
                    <a:pt x="133150" y="116502"/>
                  </a:lnTo>
                  <a:lnTo>
                    <a:pt x="138023" y="109302"/>
                  </a:lnTo>
                  <a:lnTo>
                    <a:pt x="142835" y="100387"/>
                  </a:lnTo>
                  <a:lnTo>
                    <a:pt x="146826" y="91027"/>
                  </a:lnTo>
                  <a:lnTo>
                    <a:pt x="148600" y="83692"/>
                  </a:lnTo>
                  <a:lnTo>
                    <a:pt x="151505" y="74717"/>
                  </a:lnTo>
                  <a:lnTo>
                    <a:pt x="153390" y="69657"/>
                  </a:lnTo>
                  <a:lnTo>
                    <a:pt x="153854" y="65331"/>
                  </a:lnTo>
                  <a:lnTo>
                    <a:pt x="153369" y="61494"/>
                  </a:lnTo>
                  <a:lnTo>
                    <a:pt x="152252" y="57984"/>
                  </a:lnTo>
                  <a:lnTo>
                    <a:pt x="151011" y="49004"/>
                  </a:lnTo>
                  <a:lnTo>
                    <a:pt x="150460" y="39615"/>
                  </a:lnTo>
                  <a:lnTo>
                    <a:pt x="150215" y="32267"/>
                  </a:lnTo>
                  <a:lnTo>
                    <a:pt x="150943" y="28974"/>
                  </a:lnTo>
                  <a:lnTo>
                    <a:pt x="155699" y="19386"/>
                  </a:lnTo>
                  <a:lnTo>
                    <a:pt x="156187" y="18482"/>
                  </a:lnTo>
                  <a:lnTo>
                    <a:pt x="156729" y="14937"/>
                  </a:lnTo>
                  <a:lnTo>
                    <a:pt x="157034" y="7587"/>
                  </a:lnTo>
                  <a:lnTo>
                    <a:pt x="157155" y="0"/>
                  </a:lnTo>
                  <a:lnTo>
                    <a:pt x="157162" y="12311"/>
                  </a:lnTo>
                  <a:lnTo>
                    <a:pt x="157956" y="13765"/>
                  </a:lnTo>
                  <a:lnTo>
                    <a:pt x="159279" y="14735"/>
                  </a:lnTo>
                  <a:lnTo>
                    <a:pt x="160955" y="15381"/>
                  </a:lnTo>
                  <a:lnTo>
                    <a:pt x="162072" y="17717"/>
                  </a:lnTo>
                  <a:lnTo>
                    <a:pt x="163313" y="25392"/>
                  </a:lnTo>
                  <a:lnTo>
                    <a:pt x="165981" y="32614"/>
                  </a:lnTo>
                  <a:lnTo>
                    <a:pt x="171946" y="42034"/>
                  </a:lnTo>
                  <a:lnTo>
                    <a:pt x="178741" y="50858"/>
                  </a:lnTo>
                  <a:lnTo>
                    <a:pt x="181073" y="53751"/>
                  </a:lnTo>
                  <a:lnTo>
                    <a:pt x="182628" y="57584"/>
                  </a:lnTo>
                  <a:lnTo>
                    <a:pt x="184356" y="66924"/>
                  </a:lnTo>
                  <a:lnTo>
                    <a:pt x="187240" y="74884"/>
                  </a:lnTo>
                  <a:lnTo>
                    <a:pt x="191168" y="82550"/>
                  </a:lnTo>
                  <a:lnTo>
                    <a:pt x="195559" y="92307"/>
                  </a:lnTo>
                  <a:lnTo>
                    <a:pt x="202494" y="108510"/>
                  </a:lnTo>
                  <a:lnTo>
                    <a:pt x="207208" y="117180"/>
                  </a:lnTo>
                  <a:lnTo>
                    <a:pt x="211948" y="125160"/>
                  </a:lnTo>
                  <a:lnTo>
                    <a:pt x="214324" y="129956"/>
                  </a:lnTo>
                  <a:lnTo>
                    <a:pt x="216701" y="135058"/>
                  </a:lnTo>
                  <a:lnTo>
                    <a:pt x="221459" y="145806"/>
                  </a:lnTo>
                  <a:lnTo>
                    <a:pt x="230982" y="168229"/>
                  </a:lnTo>
                  <a:lnTo>
                    <a:pt x="232569" y="173908"/>
                  </a:lnTo>
                  <a:lnTo>
                    <a:pt x="233627" y="179599"/>
                  </a:lnTo>
                  <a:lnTo>
                    <a:pt x="234333" y="185298"/>
                  </a:lnTo>
                  <a:lnTo>
                    <a:pt x="235117" y="194170"/>
                  </a:lnTo>
                  <a:lnTo>
                    <a:pt x="235465" y="202241"/>
                  </a:lnTo>
                  <a:lnTo>
                    <a:pt x="235661" y="217495"/>
                  </a:lnTo>
                  <a:lnTo>
                    <a:pt x="235740" y="257899"/>
                  </a:lnTo>
                  <a:lnTo>
                    <a:pt x="234948" y="261311"/>
                  </a:lnTo>
                  <a:lnTo>
                    <a:pt x="231950" y="267641"/>
                  </a:lnTo>
                  <a:lnTo>
                    <a:pt x="227973" y="276170"/>
                  </a:lnTo>
                  <a:lnTo>
                    <a:pt x="225800" y="281111"/>
                  </a:lnTo>
                  <a:lnTo>
                    <a:pt x="219153" y="289141"/>
                  </a:lnTo>
                  <a:lnTo>
                    <a:pt x="215159" y="292616"/>
                  </a:lnTo>
                  <a:lnTo>
                    <a:pt x="208603" y="299017"/>
                  </a:lnTo>
                  <a:lnTo>
                    <a:pt x="205744" y="302058"/>
                  </a:lnTo>
                  <a:lnTo>
                    <a:pt x="202250" y="304085"/>
                  </a:lnTo>
                  <a:lnTo>
                    <a:pt x="198333" y="305436"/>
                  </a:lnTo>
                  <a:lnTo>
                    <a:pt x="194135" y="306337"/>
                  </a:lnTo>
                  <a:lnTo>
                    <a:pt x="187353" y="309878"/>
                  </a:lnTo>
                  <a:lnTo>
                    <a:pt x="181693" y="313674"/>
                  </a:lnTo>
                  <a:lnTo>
                    <a:pt x="176532" y="315361"/>
                  </a:lnTo>
                  <a:lnTo>
                    <a:pt x="171592" y="316111"/>
                  </a:lnTo>
                  <a:lnTo>
                    <a:pt x="165957" y="316445"/>
                  </a:lnTo>
                  <a:lnTo>
                    <a:pt x="152431" y="316676"/>
                  </a:lnTo>
                  <a:lnTo>
                    <a:pt x="143149" y="316701"/>
                  </a:lnTo>
                  <a:lnTo>
                    <a:pt x="139882" y="315752"/>
                  </a:lnTo>
                  <a:lnTo>
                    <a:pt x="134137" y="312157"/>
                  </a:lnTo>
                  <a:lnTo>
                    <a:pt x="128937" y="309925"/>
                  </a:lnTo>
                  <a:lnTo>
                    <a:pt x="123980" y="308932"/>
                  </a:lnTo>
                  <a:lnTo>
                    <a:pt x="119131" y="308492"/>
                  </a:lnTo>
                  <a:lnTo>
                    <a:pt x="116727" y="307421"/>
                  </a:lnTo>
                  <a:lnTo>
                    <a:pt x="110345" y="302317"/>
                  </a:lnTo>
                  <a:lnTo>
                    <a:pt x="103784" y="295378"/>
                  </a:lnTo>
                  <a:lnTo>
                    <a:pt x="103321" y="293916"/>
                  </a:lnTo>
                  <a:lnTo>
                    <a:pt x="103805" y="292942"/>
                  </a:lnTo>
                  <a:lnTo>
                    <a:pt x="107156" y="2909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30"/>
            <p:cNvSpPr/>
            <p:nvPr/>
          </p:nvSpPr>
          <p:spPr>
            <a:xfrm>
              <a:off x="3186112" y="1500187"/>
              <a:ext cx="100014" cy="1"/>
            </a:xfrm>
            <a:custGeom>
              <a:avLst/>
              <a:gdLst/>
              <a:ahLst/>
              <a:cxnLst/>
              <a:rect l="0" t="0" r="0" b="0"/>
              <a:pathLst>
                <a:path w="100014" h="1">
                  <a:moveTo>
                    <a:pt x="0" y="0"/>
                  </a:moveTo>
                  <a:lnTo>
                    <a:pt x="1000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31"/>
            <p:cNvSpPr/>
            <p:nvPr/>
          </p:nvSpPr>
          <p:spPr>
            <a:xfrm>
              <a:off x="3193256" y="1577339"/>
              <a:ext cx="114301" cy="8574"/>
            </a:xfrm>
            <a:custGeom>
              <a:avLst/>
              <a:gdLst/>
              <a:ahLst/>
              <a:cxnLst/>
              <a:rect l="0" t="0" r="0" b="0"/>
              <a:pathLst>
                <a:path w="114301" h="8574">
                  <a:moveTo>
                    <a:pt x="0" y="8573"/>
                  </a:moveTo>
                  <a:lnTo>
                    <a:pt x="6151" y="1192"/>
                  </a:lnTo>
                  <a:lnTo>
                    <a:pt x="8069" y="795"/>
                  </a:lnTo>
                  <a:lnTo>
                    <a:pt x="10936" y="530"/>
                  </a:lnTo>
                  <a:lnTo>
                    <a:pt x="17560" y="236"/>
                  </a:lnTo>
                  <a:lnTo>
                    <a:pt x="23150" y="105"/>
                  </a:lnTo>
                  <a:lnTo>
                    <a:pt x="109440" y="0"/>
                  </a:lnTo>
                  <a:lnTo>
                    <a:pt x="111060" y="953"/>
                  </a:lnTo>
                  <a:lnTo>
                    <a:pt x="112140" y="2540"/>
                  </a:lnTo>
                  <a:lnTo>
                    <a:pt x="114300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32"/>
            <p:cNvSpPr/>
            <p:nvPr/>
          </p:nvSpPr>
          <p:spPr>
            <a:xfrm>
              <a:off x="3514819" y="1414462"/>
              <a:ext cx="171357" cy="102871"/>
            </a:xfrm>
            <a:custGeom>
              <a:avLst/>
              <a:gdLst/>
              <a:ahLst/>
              <a:cxnLst/>
              <a:rect l="0" t="0" r="0" b="0"/>
              <a:pathLst>
                <a:path w="171357" h="102871">
                  <a:moveTo>
                    <a:pt x="35624" y="0"/>
                  </a:moveTo>
                  <a:lnTo>
                    <a:pt x="35624" y="8468"/>
                  </a:lnTo>
                  <a:lnTo>
                    <a:pt x="33507" y="11066"/>
                  </a:lnTo>
                  <a:lnTo>
                    <a:pt x="31832" y="13092"/>
                  </a:lnTo>
                  <a:lnTo>
                    <a:pt x="30715" y="15396"/>
                  </a:lnTo>
                  <a:lnTo>
                    <a:pt x="29970" y="17884"/>
                  </a:lnTo>
                  <a:lnTo>
                    <a:pt x="29473" y="20495"/>
                  </a:lnTo>
                  <a:lnTo>
                    <a:pt x="29142" y="23188"/>
                  </a:lnTo>
                  <a:lnTo>
                    <a:pt x="28922" y="25936"/>
                  </a:lnTo>
                  <a:lnTo>
                    <a:pt x="28775" y="28721"/>
                  </a:lnTo>
                  <a:lnTo>
                    <a:pt x="28611" y="34355"/>
                  </a:lnTo>
                  <a:lnTo>
                    <a:pt x="28568" y="37191"/>
                  </a:lnTo>
                  <a:lnTo>
                    <a:pt x="27745" y="40034"/>
                  </a:lnTo>
                  <a:lnTo>
                    <a:pt x="26403" y="42882"/>
                  </a:lnTo>
                  <a:lnTo>
                    <a:pt x="22337" y="49746"/>
                  </a:lnTo>
                  <a:lnTo>
                    <a:pt x="21210" y="51261"/>
                  </a:lnTo>
                  <a:lnTo>
                    <a:pt x="17841" y="55485"/>
                  </a:lnTo>
                  <a:lnTo>
                    <a:pt x="16625" y="57945"/>
                  </a:lnTo>
                  <a:lnTo>
                    <a:pt x="15814" y="60538"/>
                  </a:lnTo>
                  <a:lnTo>
                    <a:pt x="14513" y="66991"/>
                  </a:lnTo>
                  <a:lnTo>
                    <a:pt x="13612" y="68474"/>
                  </a:lnTo>
                  <a:lnTo>
                    <a:pt x="12219" y="70414"/>
                  </a:lnTo>
                  <a:lnTo>
                    <a:pt x="8071" y="75822"/>
                  </a:lnTo>
                  <a:lnTo>
                    <a:pt x="0" y="85610"/>
                  </a:lnTo>
                  <a:lnTo>
                    <a:pt x="4181" y="85674"/>
                  </a:lnTo>
                  <a:lnTo>
                    <a:pt x="76500" y="85725"/>
                  </a:lnTo>
                  <a:lnTo>
                    <a:pt x="80337" y="86678"/>
                  </a:lnTo>
                  <a:lnTo>
                    <a:pt x="83689" y="88265"/>
                  </a:lnTo>
                  <a:lnTo>
                    <a:pt x="86718" y="90276"/>
                  </a:lnTo>
                  <a:lnTo>
                    <a:pt x="90324" y="91617"/>
                  </a:lnTo>
                  <a:lnTo>
                    <a:pt x="94316" y="92510"/>
                  </a:lnTo>
                  <a:lnTo>
                    <a:pt x="98564" y="93106"/>
                  </a:lnTo>
                  <a:lnTo>
                    <a:pt x="102984" y="93503"/>
                  </a:lnTo>
                  <a:lnTo>
                    <a:pt x="107518" y="93768"/>
                  </a:lnTo>
                  <a:lnTo>
                    <a:pt x="119368" y="94141"/>
                  </a:lnTo>
                  <a:lnTo>
                    <a:pt x="144053" y="94288"/>
                  </a:lnTo>
                  <a:lnTo>
                    <a:pt x="146804" y="95244"/>
                  </a:lnTo>
                  <a:lnTo>
                    <a:pt x="149432" y="96833"/>
                  </a:lnTo>
                  <a:lnTo>
                    <a:pt x="151977" y="98846"/>
                  </a:lnTo>
                  <a:lnTo>
                    <a:pt x="156922" y="101081"/>
                  </a:lnTo>
                  <a:lnTo>
                    <a:pt x="162772" y="102517"/>
                  </a:lnTo>
                  <a:lnTo>
                    <a:pt x="167577" y="102765"/>
                  </a:lnTo>
                  <a:lnTo>
                    <a:pt x="171356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33"/>
            <p:cNvSpPr/>
            <p:nvPr/>
          </p:nvSpPr>
          <p:spPr>
            <a:xfrm>
              <a:off x="3629025" y="1388744"/>
              <a:ext cx="14288" cy="291430"/>
            </a:xfrm>
            <a:custGeom>
              <a:avLst/>
              <a:gdLst/>
              <a:ahLst/>
              <a:cxnLst/>
              <a:rect l="0" t="0" r="0" b="0"/>
              <a:pathLst>
                <a:path w="14288" h="291430">
                  <a:moveTo>
                    <a:pt x="0" y="0"/>
                  </a:moveTo>
                  <a:lnTo>
                    <a:pt x="6150" y="0"/>
                  </a:lnTo>
                  <a:lnTo>
                    <a:pt x="6481" y="953"/>
                  </a:lnTo>
                  <a:lnTo>
                    <a:pt x="6849" y="4551"/>
                  </a:lnTo>
                  <a:lnTo>
                    <a:pt x="7104" y="13123"/>
                  </a:lnTo>
                  <a:lnTo>
                    <a:pt x="7135" y="27781"/>
                  </a:lnTo>
                  <a:lnTo>
                    <a:pt x="7932" y="31856"/>
                  </a:lnTo>
                  <a:lnTo>
                    <a:pt x="9256" y="36477"/>
                  </a:lnTo>
                  <a:lnTo>
                    <a:pt x="10934" y="41463"/>
                  </a:lnTo>
                  <a:lnTo>
                    <a:pt x="12051" y="45740"/>
                  </a:lnTo>
                  <a:lnTo>
                    <a:pt x="12797" y="49543"/>
                  </a:lnTo>
                  <a:lnTo>
                    <a:pt x="13293" y="53032"/>
                  </a:lnTo>
                  <a:lnTo>
                    <a:pt x="13625" y="57262"/>
                  </a:lnTo>
                  <a:lnTo>
                    <a:pt x="13845" y="61987"/>
                  </a:lnTo>
                  <a:lnTo>
                    <a:pt x="13993" y="67043"/>
                  </a:lnTo>
                  <a:lnTo>
                    <a:pt x="14229" y="94735"/>
                  </a:lnTo>
                  <a:lnTo>
                    <a:pt x="14287" y="291429"/>
                  </a:lnTo>
                  <a:lnTo>
                    <a:pt x="14287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34"/>
            <p:cNvSpPr/>
            <p:nvPr/>
          </p:nvSpPr>
          <p:spPr>
            <a:xfrm>
              <a:off x="1364456" y="1405921"/>
              <a:ext cx="64295" cy="179883"/>
            </a:xfrm>
            <a:custGeom>
              <a:avLst/>
              <a:gdLst/>
              <a:ahLst/>
              <a:cxnLst/>
              <a:rect l="0" t="0" r="0" b="0"/>
              <a:pathLst>
                <a:path w="64295" h="179883">
                  <a:moveTo>
                    <a:pt x="0" y="8541"/>
                  </a:moveTo>
                  <a:lnTo>
                    <a:pt x="6849" y="322"/>
                  </a:lnTo>
                  <a:lnTo>
                    <a:pt x="7741" y="204"/>
                  </a:lnTo>
                  <a:lnTo>
                    <a:pt x="9129" y="126"/>
                  </a:lnTo>
                  <a:lnTo>
                    <a:pt x="13268" y="0"/>
                  </a:lnTo>
                  <a:lnTo>
                    <a:pt x="13608" y="942"/>
                  </a:lnTo>
                  <a:lnTo>
                    <a:pt x="14086" y="5866"/>
                  </a:lnTo>
                  <a:lnTo>
                    <a:pt x="14248" y="10553"/>
                  </a:lnTo>
                  <a:lnTo>
                    <a:pt x="14279" y="20368"/>
                  </a:lnTo>
                  <a:lnTo>
                    <a:pt x="15076" y="23094"/>
                  </a:lnTo>
                  <a:lnTo>
                    <a:pt x="16400" y="25863"/>
                  </a:lnTo>
                  <a:lnTo>
                    <a:pt x="18077" y="28661"/>
                  </a:lnTo>
                  <a:lnTo>
                    <a:pt x="19989" y="32432"/>
                  </a:lnTo>
                  <a:lnTo>
                    <a:pt x="22057" y="36851"/>
                  </a:lnTo>
                  <a:lnTo>
                    <a:pt x="24230" y="41702"/>
                  </a:lnTo>
                  <a:lnTo>
                    <a:pt x="25678" y="46841"/>
                  </a:lnTo>
                  <a:lnTo>
                    <a:pt x="26643" y="52172"/>
                  </a:lnTo>
                  <a:lnTo>
                    <a:pt x="27287" y="57631"/>
                  </a:lnTo>
                  <a:lnTo>
                    <a:pt x="28510" y="63175"/>
                  </a:lnTo>
                  <a:lnTo>
                    <a:pt x="30119" y="68776"/>
                  </a:lnTo>
                  <a:lnTo>
                    <a:pt x="31986" y="74415"/>
                  </a:lnTo>
                  <a:lnTo>
                    <a:pt x="33230" y="79127"/>
                  </a:lnTo>
                  <a:lnTo>
                    <a:pt x="34059" y="83221"/>
                  </a:lnTo>
                  <a:lnTo>
                    <a:pt x="34612" y="86903"/>
                  </a:lnTo>
                  <a:lnTo>
                    <a:pt x="35775" y="91262"/>
                  </a:lnTo>
                  <a:lnTo>
                    <a:pt x="37344" y="96073"/>
                  </a:lnTo>
                  <a:lnTo>
                    <a:pt x="39183" y="101186"/>
                  </a:lnTo>
                  <a:lnTo>
                    <a:pt x="40410" y="105547"/>
                  </a:lnTo>
                  <a:lnTo>
                    <a:pt x="41227" y="109407"/>
                  </a:lnTo>
                  <a:lnTo>
                    <a:pt x="41772" y="112932"/>
                  </a:lnTo>
                  <a:lnTo>
                    <a:pt x="42136" y="117188"/>
                  </a:lnTo>
                  <a:lnTo>
                    <a:pt x="42378" y="121930"/>
                  </a:lnTo>
                  <a:lnTo>
                    <a:pt x="42539" y="126996"/>
                  </a:lnTo>
                  <a:lnTo>
                    <a:pt x="43441" y="131326"/>
                  </a:lnTo>
                  <a:lnTo>
                    <a:pt x="44835" y="135165"/>
                  </a:lnTo>
                  <a:lnTo>
                    <a:pt x="46559" y="138677"/>
                  </a:lnTo>
                  <a:lnTo>
                    <a:pt x="47708" y="141971"/>
                  </a:lnTo>
                  <a:lnTo>
                    <a:pt x="48474" y="145119"/>
                  </a:lnTo>
                  <a:lnTo>
                    <a:pt x="48985" y="148171"/>
                  </a:lnTo>
                  <a:lnTo>
                    <a:pt x="49325" y="151157"/>
                  </a:lnTo>
                  <a:lnTo>
                    <a:pt x="49552" y="154101"/>
                  </a:lnTo>
                  <a:lnTo>
                    <a:pt x="49703" y="157016"/>
                  </a:lnTo>
                  <a:lnTo>
                    <a:pt x="50598" y="159912"/>
                  </a:lnTo>
                  <a:lnTo>
                    <a:pt x="51988" y="162795"/>
                  </a:lnTo>
                  <a:lnTo>
                    <a:pt x="56848" y="170914"/>
                  </a:lnTo>
                  <a:lnTo>
                    <a:pt x="59132" y="173734"/>
                  </a:lnTo>
                  <a:lnTo>
                    <a:pt x="64204" y="179882"/>
                  </a:lnTo>
                  <a:lnTo>
                    <a:pt x="64254" y="177403"/>
                  </a:lnTo>
                  <a:lnTo>
                    <a:pt x="64294" y="1714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35"/>
            <p:cNvSpPr/>
            <p:nvPr/>
          </p:nvSpPr>
          <p:spPr>
            <a:xfrm>
              <a:off x="1257300" y="1491614"/>
              <a:ext cx="278607" cy="8574"/>
            </a:xfrm>
            <a:custGeom>
              <a:avLst/>
              <a:gdLst/>
              <a:ahLst/>
              <a:cxnLst/>
              <a:rect l="0" t="0" r="0" b="0"/>
              <a:pathLst>
                <a:path w="278607" h="8574">
                  <a:moveTo>
                    <a:pt x="0" y="8573"/>
                  </a:moveTo>
                  <a:lnTo>
                    <a:pt x="148976" y="8573"/>
                  </a:lnTo>
                  <a:lnTo>
                    <a:pt x="156467" y="7621"/>
                  </a:lnTo>
                  <a:lnTo>
                    <a:pt x="163843" y="6033"/>
                  </a:lnTo>
                  <a:lnTo>
                    <a:pt x="171141" y="4022"/>
                  </a:lnTo>
                  <a:lnTo>
                    <a:pt x="178387" y="2682"/>
                  </a:lnTo>
                  <a:lnTo>
                    <a:pt x="185600" y="1788"/>
                  </a:lnTo>
                  <a:lnTo>
                    <a:pt x="192789" y="1192"/>
                  </a:lnTo>
                  <a:lnTo>
                    <a:pt x="205011" y="530"/>
                  </a:lnTo>
                  <a:lnTo>
                    <a:pt x="216528" y="236"/>
                  </a:lnTo>
                  <a:lnTo>
                    <a:pt x="2786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36"/>
            <p:cNvSpPr/>
            <p:nvPr/>
          </p:nvSpPr>
          <p:spPr>
            <a:xfrm>
              <a:off x="1503215" y="1731654"/>
              <a:ext cx="2475854" cy="73119"/>
            </a:xfrm>
            <a:custGeom>
              <a:avLst/>
              <a:gdLst/>
              <a:ahLst/>
              <a:cxnLst/>
              <a:rect l="0" t="0" r="0" b="0"/>
              <a:pathLst>
                <a:path w="2475854" h="73119">
                  <a:moveTo>
                    <a:pt x="4116" y="8563"/>
                  </a:moveTo>
                  <a:lnTo>
                    <a:pt x="323" y="8563"/>
                  </a:lnTo>
                  <a:lnTo>
                    <a:pt x="0" y="9516"/>
                  </a:lnTo>
                  <a:lnTo>
                    <a:pt x="578" y="11103"/>
                  </a:lnTo>
                  <a:lnTo>
                    <a:pt x="3417" y="15944"/>
                  </a:lnTo>
                  <a:lnTo>
                    <a:pt x="4444" y="16341"/>
                  </a:lnTo>
                  <a:lnTo>
                    <a:pt x="13998" y="17031"/>
                  </a:lnTo>
                  <a:lnTo>
                    <a:pt x="15466" y="18018"/>
                  </a:lnTo>
                  <a:lnTo>
                    <a:pt x="16445" y="19629"/>
                  </a:lnTo>
                  <a:lnTo>
                    <a:pt x="17098" y="21656"/>
                  </a:lnTo>
                  <a:lnTo>
                    <a:pt x="19121" y="23006"/>
                  </a:lnTo>
                  <a:lnTo>
                    <a:pt x="28758" y="24907"/>
                  </a:lnTo>
                  <a:lnTo>
                    <a:pt x="104491" y="25705"/>
                  </a:lnTo>
                  <a:lnTo>
                    <a:pt x="111513" y="24754"/>
                  </a:lnTo>
                  <a:lnTo>
                    <a:pt x="118577" y="23167"/>
                  </a:lnTo>
                  <a:lnTo>
                    <a:pt x="125667" y="21156"/>
                  </a:lnTo>
                  <a:lnTo>
                    <a:pt x="142012" y="18923"/>
                  </a:lnTo>
                  <a:lnTo>
                    <a:pt x="174582" y="17489"/>
                  </a:lnTo>
                  <a:lnTo>
                    <a:pt x="182848" y="16418"/>
                  </a:lnTo>
                  <a:lnTo>
                    <a:pt x="191533" y="14752"/>
                  </a:lnTo>
                  <a:lnTo>
                    <a:pt x="200498" y="12689"/>
                  </a:lnTo>
                  <a:lnTo>
                    <a:pt x="218926" y="10397"/>
                  </a:lnTo>
                  <a:lnTo>
                    <a:pt x="289738" y="8635"/>
                  </a:lnTo>
                  <a:lnTo>
                    <a:pt x="344039" y="7617"/>
                  </a:lnTo>
                  <a:lnTo>
                    <a:pt x="352175" y="6027"/>
                  </a:lnTo>
                  <a:lnTo>
                    <a:pt x="359980" y="4015"/>
                  </a:lnTo>
                  <a:lnTo>
                    <a:pt x="375003" y="1779"/>
                  </a:lnTo>
                  <a:lnTo>
                    <a:pt x="452226" y="37"/>
                  </a:lnTo>
                  <a:lnTo>
                    <a:pt x="469182" y="964"/>
                  </a:lnTo>
                  <a:lnTo>
                    <a:pt x="479260" y="2544"/>
                  </a:lnTo>
                  <a:lnTo>
                    <a:pt x="489947" y="4551"/>
                  </a:lnTo>
                  <a:lnTo>
                    <a:pt x="508172" y="6780"/>
                  </a:lnTo>
                  <a:lnTo>
                    <a:pt x="561854" y="8328"/>
                  </a:lnTo>
                  <a:lnTo>
                    <a:pt x="816423" y="8563"/>
                  </a:lnTo>
                  <a:lnTo>
                    <a:pt x="828229" y="7610"/>
                  </a:lnTo>
                  <a:lnTo>
                    <a:pt x="840069" y="6023"/>
                  </a:lnTo>
                  <a:lnTo>
                    <a:pt x="851930" y="4012"/>
                  </a:lnTo>
                  <a:lnTo>
                    <a:pt x="873576" y="1778"/>
                  </a:lnTo>
                  <a:lnTo>
                    <a:pt x="940392" y="148"/>
                  </a:lnTo>
                  <a:lnTo>
                    <a:pt x="1017166" y="0"/>
                  </a:lnTo>
                  <a:lnTo>
                    <a:pt x="1028733" y="949"/>
                  </a:lnTo>
                  <a:lnTo>
                    <a:pt x="1040413" y="2535"/>
                  </a:lnTo>
                  <a:lnTo>
                    <a:pt x="1052168" y="4544"/>
                  </a:lnTo>
                  <a:lnTo>
                    <a:pt x="1073696" y="6777"/>
                  </a:lnTo>
                  <a:lnTo>
                    <a:pt x="1140425" y="8406"/>
                  </a:lnTo>
                  <a:lnTo>
                    <a:pt x="1294756" y="8562"/>
                  </a:lnTo>
                  <a:lnTo>
                    <a:pt x="1306661" y="9515"/>
                  </a:lnTo>
                  <a:lnTo>
                    <a:pt x="1318567" y="11103"/>
                  </a:lnTo>
                  <a:lnTo>
                    <a:pt x="1330473" y="13114"/>
                  </a:lnTo>
                  <a:lnTo>
                    <a:pt x="1354285" y="15348"/>
                  </a:lnTo>
                  <a:lnTo>
                    <a:pt x="1425722" y="16979"/>
                  </a:lnTo>
                  <a:lnTo>
                    <a:pt x="1550935" y="17133"/>
                  </a:lnTo>
                  <a:lnTo>
                    <a:pt x="1563966" y="18086"/>
                  </a:lnTo>
                  <a:lnTo>
                    <a:pt x="1577416" y="19674"/>
                  </a:lnTo>
                  <a:lnTo>
                    <a:pt x="1591145" y="21686"/>
                  </a:lnTo>
                  <a:lnTo>
                    <a:pt x="1616983" y="23920"/>
                  </a:lnTo>
                  <a:lnTo>
                    <a:pt x="1682831" y="25473"/>
                  </a:lnTo>
                  <a:lnTo>
                    <a:pt x="1721066" y="26591"/>
                  </a:lnTo>
                  <a:lnTo>
                    <a:pt x="1734536" y="28202"/>
                  </a:lnTo>
                  <a:lnTo>
                    <a:pt x="1748279" y="30228"/>
                  </a:lnTo>
                  <a:lnTo>
                    <a:pt x="1776250" y="32479"/>
                  </a:lnTo>
                  <a:lnTo>
                    <a:pt x="1833011" y="33925"/>
                  </a:lnTo>
                  <a:lnTo>
                    <a:pt x="1846473" y="34996"/>
                  </a:lnTo>
                  <a:lnTo>
                    <a:pt x="1859417" y="36662"/>
                  </a:lnTo>
                  <a:lnTo>
                    <a:pt x="1872014" y="38726"/>
                  </a:lnTo>
                  <a:lnTo>
                    <a:pt x="1900828" y="41019"/>
                  </a:lnTo>
                  <a:lnTo>
                    <a:pt x="1931362" y="42990"/>
                  </a:lnTo>
                  <a:lnTo>
                    <a:pt x="1946171" y="44849"/>
                  </a:lnTo>
                  <a:lnTo>
                    <a:pt x="1960807" y="47042"/>
                  </a:lnTo>
                  <a:lnTo>
                    <a:pt x="1975327" y="48503"/>
                  </a:lnTo>
                  <a:lnTo>
                    <a:pt x="2018516" y="50560"/>
                  </a:lnTo>
                  <a:lnTo>
                    <a:pt x="2061475" y="52122"/>
                  </a:lnTo>
                  <a:lnTo>
                    <a:pt x="2075777" y="53795"/>
                  </a:lnTo>
                  <a:lnTo>
                    <a:pt x="2090073" y="55862"/>
                  </a:lnTo>
                  <a:lnTo>
                    <a:pt x="2104366" y="57241"/>
                  </a:lnTo>
                  <a:lnTo>
                    <a:pt x="2132948" y="58773"/>
                  </a:lnTo>
                  <a:lnTo>
                    <a:pt x="2147237" y="60134"/>
                  </a:lnTo>
                  <a:lnTo>
                    <a:pt x="2161526" y="61994"/>
                  </a:lnTo>
                  <a:lnTo>
                    <a:pt x="2175815" y="64186"/>
                  </a:lnTo>
                  <a:lnTo>
                    <a:pt x="2190102" y="65647"/>
                  </a:lnTo>
                  <a:lnTo>
                    <a:pt x="2232172" y="67704"/>
                  </a:lnTo>
                  <a:lnTo>
                    <a:pt x="2306506" y="68495"/>
                  </a:lnTo>
                  <a:lnTo>
                    <a:pt x="2372494" y="69516"/>
                  </a:lnTo>
                  <a:lnTo>
                    <a:pt x="2382341" y="71106"/>
                  </a:lnTo>
                  <a:lnTo>
                    <a:pt x="2392081" y="73118"/>
                  </a:lnTo>
                  <a:lnTo>
                    <a:pt x="2407136" y="72814"/>
                  </a:lnTo>
                  <a:lnTo>
                    <a:pt x="2413373" y="71400"/>
                  </a:lnTo>
                  <a:lnTo>
                    <a:pt x="2439699" y="69129"/>
                  </a:lnTo>
                  <a:lnTo>
                    <a:pt x="2475853" y="685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37"/>
            <p:cNvSpPr/>
            <p:nvPr/>
          </p:nvSpPr>
          <p:spPr>
            <a:xfrm>
              <a:off x="1878983" y="1860232"/>
              <a:ext cx="305975" cy="394336"/>
            </a:xfrm>
            <a:custGeom>
              <a:avLst/>
              <a:gdLst/>
              <a:ahLst/>
              <a:cxnLst/>
              <a:rect l="0" t="0" r="0" b="0"/>
              <a:pathLst>
                <a:path w="305975" h="394336">
                  <a:moveTo>
                    <a:pt x="128410" y="0"/>
                  </a:moveTo>
                  <a:lnTo>
                    <a:pt x="110420" y="0"/>
                  </a:lnTo>
                  <a:lnTo>
                    <a:pt x="108479" y="953"/>
                  </a:lnTo>
                  <a:lnTo>
                    <a:pt x="101131" y="7381"/>
                  </a:lnTo>
                  <a:lnTo>
                    <a:pt x="92235" y="17741"/>
                  </a:lnTo>
                  <a:lnTo>
                    <a:pt x="83076" y="28693"/>
                  </a:lnTo>
                  <a:lnTo>
                    <a:pt x="78364" y="36882"/>
                  </a:lnTo>
                  <a:lnTo>
                    <a:pt x="73624" y="45920"/>
                  </a:lnTo>
                  <a:lnTo>
                    <a:pt x="66492" y="57315"/>
                  </a:lnTo>
                  <a:lnTo>
                    <a:pt x="61733" y="67066"/>
                  </a:lnTo>
                  <a:lnTo>
                    <a:pt x="54591" y="78715"/>
                  </a:lnTo>
                  <a:lnTo>
                    <a:pt x="47447" y="88199"/>
                  </a:lnTo>
                  <a:lnTo>
                    <a:pt x="42685" y="96667"/>
                  </a:lnTo>
                  <a:lnTo>
                    <a:pt x="37923" y="105828"/>
                  </a:lnTo>
                  <a:lnTo>
                    <a:pt x="30779" y="117293"/>
                  </a:lnTo>
                  <a:lnTo>
                    <a:pt x="26016" y="127060"/>
                  </a:lnTo>
                  <a:lnTo>
                    <a:pt x="21254" y="137751"/>
                  </a:lnTo>
                  <a:lnTo>
                    <a:pt x="18872" y="143269"/>
                  </a:lnTo>
                  <a:lnTo>
                    <a:pt x="16227" y="154480"/>
                  </a:lnTo>
                  <a:lnTo>
                    <a:pt x="15051" y="164861"/>
                  </a:lnTo>
                  <a:lnTo>
                    <a:pt x="14528" y="172649"/>
                  </a:lnTo>
                  <a:lnTo>
                    <a:pt x="12801" y="177012"/>
                  </a:lnTo>
                  <a:lnTo>
                    <a:pt x="6649" y="186940"/>
                  </a:lnTo>
                  <a:lnTo>
                    <a:pt x="2857" y="195162"/>
                  </a:lnTo>
                  <a:lnTo>
                    <a:pt x="1171" y="202944"/>
                  </a:lnTo>
                  <a:lnTo>
                    <a:pt x="422" y="212752"/>
                  </a:lnTo>
                  <a:lnTo>
                    <a:pt x="0" y="224434"/>
                  </a:lnTo>
                  <a:lnTo>
                    <a:pt x="2018" y="233416"/>
                  </a:lnTo>
                  <a:lnTo>
                    <a:pt x="5561" y="242805"/>
                  </a:lnTo>
                  <a:lnTo>
                    <a:pt x="9781" y="250154"/>
                  </a:lnTo>
                  <a:lnTo>
                    <a:pt x="11224" y="254399"/>
                  </a:lnTo>
                  <a:lnTo>
                    <a:pt x="12827" y="264196"/>
                  </a:lnTo>
                  <a:lnTo>
                    <a:pt x="13730" y="275871"/>
                  </a:lnTo>
                  <a:lnTo>
                    <a:pt x="16058" y="284852"/>
                  </a:lnTo>
                  <a:lnTo>
                    <a:pt x="19738" y="294241"/>
                  </a:lnTo>
                  <a:lnTo>
                    <a:pt x="26273" y="305834"/>
                  </a:lnTo>
                  <a:lnTo>
                    <a:pt x="30893" y="315631"/>
                  </a:lnTo>
                  <a:lnTo>
                    <a:pt x="37956" y="327306"/>
                  </a:lnTo>
                  <a:lnTo>
                    <a:pt x="45076" y="336798"/>
                  </a:lnTo>
                  <a:lnTo>
                    <a:pt x="52213" y="345643"/>
                  </a:lnTo>
                  <a:lnTo>
                    <a:pt x="54593" y="347586"/>
                  </a:lnTo>
                  <a:lnTo>
                    <a:pt x="59355" y="349745"/>
                  </a:lnTo>
                  <a:lnTo>
                    <a:pt x="76817" y="358325"/>
                  </a:lnTo>
                  <a:lnTo>
                    <a:pt x="89252" y="364613"/>
                  </a:lnTo>
                  <a:lnTo>
                    <a:pt x="99130" y="368806"/>
                  </a:lnTo>
                  <a:lnTo>
                    <a:pt x="107303" y="371600"/>
                  </a:lnTo>
                  <a:lnTo>
                    <a:pt x="114338" y="373464"/>
                  </a:lnTo>
                  <a:lnTo>
                    <a:pt x="120617" y="375658"/>
                  </a:lnTo>
                  <a:lnTo>
                    <a:pt x="126389" y="378074"/>
                  </a:lnTo>
                  <a:lnTo>
                    <a:pt x="131826" y="380637"/>
                  </a:lnTo>
                  <a:lnTo>
                    <a:pt x="137037" y="382345"/>
                  </a:lnTo>
                  <a:lnTo>
                    <a:pt x="142099" y="383484"/>
                  </a:lnTo>
                  <a:lnTo>
                    <a:pt x="151163" y="384750"/>
                  </a:lnTo>
                  <a:lnTo>
                    <a:pt x="157837" y="385313"/>
                  </a:lnTo>
                  <a:lnTo>
                    <a:pt x="165566" y="385563"/>
                  </a:lnTo>
                  <a:lnTo>
                    <a:pt x="169849" y="385629"/>
                  </a:lnTo>
                  <a:lnTo>
                    <a:pt x="178842" y="383164"/>
                  </a:lnTo>
                  <a:lnTo>
                    <a:pt x="188131" y="379845"/>
                  </a:lnTo>
                  <a:lnTo>
                    <a:pt x="197551" y="378370"/>
                  </a:lnTo>
                  <a:lnTo>
                    <a:pt x="203079" y="377024"/>
                  </a:lnTo>
                  <a:lnTo>
                    <a:pt x="209146" y="375175"/>
                  </a:lnTo>
                  <a:lnTo>
                    <a:pt x="215571" y="372989"/>
                  </a:lnTo>
                  <a:lnTo>
                    <a:pt x="224828" y="368020"/>
                  </a:lnTo>
                  <a:lnTo>
                    <a:pt x="232381" y="362637"/>
                  </a:lnTo>
                  <a:lnTo>
                    <a:pt x="241030" y="357070"/>
                  </a:lnTo>
                  <a:lnTo>
                    <a:pt x="248049" y="353960"/>
                  </a:lnTo>
                  <a:lnTo>
                    <a:pt x="251032" y="353131"/>
                  </a:lnTo>
                  <a:lnTo>
                    <a:pt x="258580" y="347130"/>
                  </a:lnTo>
                  <a:lnTo>
                    <a:pt x="266432" y="339065"/>
                  </a:lnTo>
                  <a:lnTo>
                    <a:pt x="272568" y="332306"/>
                  </a:lnTo>
                  <a:lnTo>
                    <a:pt x="277941" y="323587"/>
                  </a:lnTo>
                  <a:lnTo>
                    <a:pt x="282974" y="313361"/>
                  </a:lnTo>
                  <a:lnTo>
                    <a:pt x="287857" y="302467"/>
                  </a:lnTo>
                  <a:lnTo>
                    <a:pt x="295069" y="290174"/>
                  </a:lnTo>
                  <a:lnTo>
                    <a:pt x="297731" y="283589"/>
                  </a:lnTo>
                  <a:lnTo>
                    <a:pt x="298914" y="276535"/>
                  </a:lnTo>
                  <a:lnTo>
                    <a:pt x="299440" y="267049"/>
                  </a:lnTo>
                  <a:lnTo>
                    <a:pt x="300374" y="262806"/>
                  </a:lnTo>
                  <a:lnTo>
                    <a:pt x="304687" y="252282"/>
                  </a:lnTo>
                  <a:lnTo>
                    <a:pt x="305974" y="246110"/>
                  </a:lnTo>
                  <a:lnTo>
                    <a:pt x="305524" y="243131"/>
                  </a:lnTo>
                  <a:lnTo>
                    <a:pt x="301214" y="231506"/>
                  </a:lnTo>
                  <a:lnTo>
                    <a:pt x="300763" y="228632"/>
                  </a:lnTo>
                  <a:lnTo>
                    <a:pt x="298145" y="222899"/>
                  </a:lnTo>
                  <a:lnTo>
                    <a:pt x="296335" y="220037"/>
                  </a:lnTo>
                  <a:lnTo>
                    <a:pt x="294335" y="218129"/>
                  </a:lnTo>
                  <a:lnTo>
                    <a:pt x="292208" y="216857"/>
                  </a:lnTo>
                  <a:lnTo>
                    <a:pt x="289997" y="216009"/>
                  </a:lnTo>
                  <a:lnTo>
                    <a:pt x="285422" y="212526"/>
                  </a:lnTo>
                  <a:lnTo>
                    <a:pt x="283091" y="210264"/>
                  </a:lnTo>
                  <a:lnTo>
                    <a:pt x="279950" y="208756"/>
                  </a:lnTo>
                  <a:lnTo>
                    <a:pt x="272226" y="207081"/>
                  </a:lnTo>
                  <a:lnTo>
                    <a:pt x="262745" y="206137"/>
                  </a:lnTo>
                  <a:lnTo>
                    <a:pt x="254908" y="205858"/>
                  </a:lnTo>
                  <a:lnTo>
                    <a:pt x="234204" y="205751"/>
                  </a:lnTo>
                  <a:lnTo>
                    <a:pt x="231483" y="206699"/>
                  </a:lnTo>
                  <a:lnTo>
                    <a:pt x="223068" y="211633"/>
                  </a:lnTo>
                  <a:lnTo>
                    <a:pt x="215195" y="213122"/>
                  </a:lnTo>
                  <a:lnTo>
                    <a:pt x="206404" y="216324"/>
                  </a:lnTo>
                  <a:lnTo>
                    <a:pt x="197999" y="219969"/>
                  </a:lnTo>
                  <a:lnTo>
                    <a:pt x="191618" y="221589"/>
                  </a:lnTo>
                  <a:lnTo>
                    <a:pt x="186136" y="224849"/>
                  </a:lnTo>
                  <a:lnTo>
                    <a:pt x="178587" y="232040"/>
                  </a:lnTo>
                  <a:lnTo>
                    <a:pt x="169207" y="242742"/>
                  </a:lnTo>
                  <a:lnTo>
                    <a:pt x="162417" y="251713"/>
                  </a:lnTo>
                  <a:lnTo>
                    <a:pt x="157801" y="262118"/>
                  </a:lnTo>
                  <a:lnTo>
                    <a:pt x="152553" y="271234"/>
                  </a:lnTo>
                  <a:lnTo>
                    <a:pt x="151046" y="277076"/>
                  </a:lnTo>
                  <a:lnTo>
                    <a:pt x="150377" y="285388"/>
                  </a:lnTo>
                  <a:lnTo>
                    <a:pt x="150079" y="294479"/>
                  </a:lnTo>
                  <a:lnTo>
                    <a:pt x="149912" y="305905"/>
                  </a:lnTo>
                  <a:lnTo>
                    <a:pt x="149842" y="345644"/>
                  </a:lnTo>
                  <a:lnTo>
                    <a:pt x="150636" y="348539"/>
                  </a:lnTo>
                  <a:lnTo>
                    <a:pt x="154751" y="357165"/>
                  </a:lnTo>
                  <a:lnTo>
                    <a:pt x="155992" y="362893"/>
                  </a:lnTo>
                  <a:lnTo>
                    <a:pt x="156854" y="374649"/>
                  </a:lnTo>
                  <a:lnTo>
                    <a:pt x="156960" y="381239"/>
                  </a:lnTo>
                  <a:lnTo>
                    <a:pt x="158556" y="382747"/>
                  </a:lnTo>
                  <a:lnTo>
                    <a:pt x="161207" y="383752"/>
                  </a:lnTo>
                  <a:lnTo>
                    <a:pt x="185560" y="3943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38"/>
            <p:cNvSpPr/>
            <p:nvPr/>
          </p:nvSpPr>
          <p:spPr>
            <a:xfrm>
              <a:off x="2235993" y="2040255"/>
              <a:ext cx="192883" cy="205741"/>
            </a:xfrm>
            <a:custGeom>
              <a:avLst/>
              <a:gdLst/>
              <a:ahLst/>
              <a:cxnLst/>
              <a:rect l="0" t="0" r="0" b="0"/>
              <a:pathLst>
                <a:path w="192883" h="205741">
                  <a:moveTo>
                    <a:pt x="0" y="0"/>
                  </a:moveTo>
                  <a:lnTo>
                    <a:pt x="0" y="7381"/>
                  </a:lnTo>
                  <a:lnTo>
                    <a:pt x="3793" y="12770"/>
                  </a:lnTo>
                  <a:lnTo>
                    <a:pt x="4910" y="15180"/>
                  </a:lnTo>
                  <a:lnTo>
                    <a:pt x="6151" y="20399"/>
                  </a:lnTo>
                  <a:lnTo>
                    <a:pt x="8819" y="25894"/>
                  </a:lnTo>
                  <a:lnTo>
                    <a:pt x="13208" y="32631"/>
                  </a:lnTo>
                  <a:lnTo>
                    <a:pt x="15924" y="38633"/>
                  </a:lnTo>
                  <a:lnTo>
                    <a:pt x="17760" y="42900"/>
                  </a:lnTo>
                  <a:lnTo>
                    <a:pt x="19778" y="45745"/>
                  </a:lnTo>
                  <a:lnTo>
                    <a:pt x="21916" y="47641"/>
                  </a:lnTo>
                  <a:lnTo>
                    <a:pt x="24136" y="48906"/>
                  </a:lnTo>
                  <a:lnTo>
                    <a:pt x="26409" y="51654"/>
                  </a:lnTo>
                  <a:lnTo>
                    <a:pt x="28719" y="55391"/>
                  </a:lnTo>
                  <a:lnTo>
                    <a:pt x="31052" y="59787"/>
                  </a:lnTo>
                  <a:lnTo>
                    <a:pt x="33402" y="63670"/>
                  </a:lnTo>
                  <a:lnTo>
                    <a:pt x="35762" y="67212"/>
                  </a:lnTo>
                  <a:lnTo>
                    <a:pt x="38129" y="70525"/>
                  </a:lnTo>
                  <a:lnTo>
                    <a:pt x="42876" y="76747"/>
                  </a:lnTo>
                  <a:lnTo>
                    <a:pt x="45253" y="79740"/>
                  </a:lnTo>
                  <a:lnTo>
                    <a:pt x="48424" y="82687"/>
                  </a:lnTo>
                  <a:lnTo>
                    <a:pt x="52127" y="85604"/>
                  </a:lnTo>
                  <a:lnTo>
                    <a:pt x="56183" y="88502"/>
                  </a:lnTo>
                  <a:lnTo>
                    <a:pt x="59680" y="91386"/>
                  </a:lnTo>
                  <a:lnTo>
                    <a:pt x="65683" y="97131"/>
                  </a:lnTo>
                  <a:lnTo>
                    <a:pt x="70997" y="102859"/>
                  </a:lnTo>
                  <a:lnTo>
                    <a:pt x="76004" y="108580"/>
                  </a:lnTo>
                  <a:lnTo>
                    <a:pt x="80876" y="114298"/>
                  </a:lnTo>
                  <a:lnTo>
                    <a:pt x="84080" y="117156"/>
                  </a:lnTo>
                  <a:lnTo>
                    <a:pt x="87803" y="120014"/>
                  </a:lnTo>
                  <a:lnTo>
                    <a:pt x="91873" y="122872"/>
                  </a:lnTo>
                  <a:lnTo>
                    <a:pt x="95380" y="126682"/>
                  </a:lnTo>
                  <a:lnTo>
                    <a:pt x="98512" y="131127"/>
                  </a:lnTo>
                  <a:lnTo>
                    <a:pt x="101393" y="135995"/>
                  </a:lnTo>
                  <a:lnTo>
                    <a:pt x="104902" y="140193"/>
                  </a:lnTo>
                  <a:lnTo>
                    <a:pt x="108828" y="143945"/>
                  </a:lnTo>
                  <a:lnTo>
                    <a:pt x="113034" y="147398"/>
                  </a:lnTo>
                  <a:lnTo>
                    <a:pt x="116631" y="150653"/>
                  </a:lnTo>
                  <a:lnTo>
                    <a:pt x="119823" y="153775"/>
                  </a:lnTo>
                  <a:lnTo>
                    <a:pt x="122744" y="156809"/>
                  </a:lnTo>
                  <a:lnTo>
                    <a:pt x="126280" y="159784"/>
                  </a:lnTo>
                  <a:lnTo>
                    <a:pt x="130224" y="162720"/>
                  </a:lnTo>
                  <a:lnTo>
                    <a:pt x="134441" y="165630"/>
                  </a:lnTo>
                  <a:lnTo>
                    <a:pt x="138046" y="168522"/>
                  </a:lnTo>
                  <a:lnTo>
                    <a:pt x="141244" y="171403"/>
                  </a:lnTo>
                  <a:lnTo>
                    <a:pt x="146913" y="177144"/>
                  </a:lnTo>
                  <a:lnTo>
                    <a:pt x="152078" y="182870"/>
                  </a:lnTo>
                  <a:lnTo>
                    <a:pt x="154567" y="184778"/>
                  </a:lnTo>
                  <a:lnTo>
                    <a:pt x="159449" y="186898"/>
                  </a:lnTo>
                  <a:lnTo>
                    <a:pt x="164264" y="190381"/>
                  </a:lnTo>
                  <a:lnTo>
                    <a:pt x="166659" y="192643"/>
                  </a:lnTo>
                  <a:lnTo>
                    <a:pt x="170638" y="195103"/>
                  </a:lnTo>
                  <a:lnTo>
                    <a:pt x="175671" y="197696"/>
                  </a:lnTo>
                  <a:lnTo>
                    <a:pt x="192882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39"/>
            <p:cNvSpPr/>
            <p:nvPr/>
          </p:nvSpPr>
          <p:spPr>
            <a:xfrm>
              <a:off x="2250281" y="2032035"/>
              <a:ext cx="157163" cy="205388"/>
            </a:xfrm>
            <a:custGeom>
              <a:avLst/>
              <a:gdLst/>
              <a:ahLst/>
              <a:cxnLst/>
              <a:rect l="0" t="0" r="0" b="0"/>
              <a:pathLst>
                <a:path w="157163" h="205388">
                  <a:moveTo>
                    <a:pt x="157162" y="8220"/>
                  </a:moveTo>
                  <a:lnTo>
                    <a:pt x="153370" y="3669"/>
                  </a:lnTo>
                  <a:lnTo>
                    <a:pt x="153047" y="2328"/>
                  </a:lnTo>
                  <a:lnTo>
                    <a:pt x="153624" y="1435"/>
                  </a:lnTo>
                  <a:lnTo>
                    <a:pt x="154804" y="839"/>
                  </a:lnTo>
                  <a:lnTo>
                    <a:pt x="154796" y="441"/>
                  </a:lnTo>
                  <a:lnTo>
                    <a:pt x="153997" y="177"/>
                  </a:lnTo>
                  <a:lnTo>
                    <a:pt x="152671" y="0"/>
                  </a:lnTo>
                  <a:lnTo>
                    <a:pt x="151787" y="835"/>
                  </a:lnTo>
                  <a:lnTo>
                    <a:pt x="151197" y="2344"/>
                  </a:lnTo>
                  <a:lnTo>
                    <a:pt x="150251" y="7059"/>
                  </a:lnTo>
                  <a:lnTo>
                    <a:pt x="146295" y="12427"/>
                  </a:lnTo>
                  <a:lnTo>
                    <a:pt x="137847" y="22774"/>
                  </a:lnTo>
                  <a:lnTo>
                    <a:pt x="133232" y="28340"/>
                  </a:lnTo>
                  <a:lnTo>
                    <a:pt x="130096" y="31159"/>
                  </a:lnTo>
                  <a:lnTo>
                    <a:pt x="126418" y="33990"/>
                  </a:lnTo>
                  <a:lnTo>
                    <a:pt x="122379" y="36830"/>
                  </a:lnTo>
                  <a:lnTo>
                    <a:pt x="118892" y="40628"/>
                  </a:lnTo>
                  <a:lnTo>
                    <a:pt x="115774" y="45065"/>
                  </a:lnTo>
                  <a:lnTo>
                    <a:pt x="112901" y="49928"/>
                  </a:lnTo>
                  <a:lnTo>
                    <a:pt x="110192" y="55075"/>
                  </a:lnTo>
                  <a:lnTo>
                    <a:pt x="107593" y="60412"/>
                  </a:lnTo>
                  <a:lnTo>
                    <a:pt x="105066" y="65874"/>
                  </a:lnTo>
                  <a:lnTo>
                    <a:pt x="101794" y="70469"/>
                  </a:lnTo>
                  <a:lnTo>
                    <a:pt x="98025" y="74484"/>
                  </a:lnTo>
                  <a:lnTo>
                    <a:pt x="93925" y="78113"/>
                  </a:lnTo>
                  <a:lnTo>
                    <a:pt x="90398" y="82438"/>
                  </a:lnTo>
                  <a:lnTo>
                    <a:pt x="87253" y="87226"/>
                  </a:lnTo>
                  <a:lnTo>
                    <a:pt x="84362" y="92323"/>
                  </a:lnTo>
                  <a:lnTo>
                    <a:pt x="81641" y="96674"/>
                  </a:lnTo>
                  <a:lnTo>
                    <a:pt x="79034" y="100526"/>
                  </a:lnTo>
                  <a:lnTo>
                    <a:pt x="76502" y="104047"/>
                  </a:lnTo>
                  <a:lnTo>
                    <a:pt x="74813" y="108300"/>
                  </a:lnTo>
                  <a:lnTo>
                    <a:pt x="73688" y="113040"/>
                  </a:lnTo>
                  <a:lnTo>
                    <a:pt x="72938" y="118105"/>
                  </a:lnTo>
                  <a:lnTo>
                    <a:pt x="70850" y="122434"/>
                  </a:lnTo>
                  <a:lnTo>
                    <a:pt x="67871" y="126272"/>
                  </a:lnTo>
                  <a:lnTo>
                    <a:pt x="64297" y="129784"/>
                  </a:lnTo>
                  <a:lnTo>
                    <a:pt x="61121" y="134030"/>
                  </a:lnTo>
                  <a:lnTo>
                    <a:pt x="58210" y="138766"/>
                  </a:lnTo>
                  <a:lnTo>
                    <a:pt x="55475" y="143828"/>
                  </a:lnTo>
                  <a:lnTo>
                    <a:pt x="52065" y="148155"/>
                  </a:lnTo>
                  <a:lnTo>
                    <a:pt x="48203" y="151992"/>
                  </a:lnTo>
                  <a:lnTo>
                    <a:pt x="44042" y="155503"/>
                  </a:lnTo>
                  <a:lnTo>
                    <a:pt x="40474" y="158796"/>
                  </a:lnTo>
                  <a:lnTo>
                    <a:pt x="37301" y="161944"/>
                  </a:lnTo>
                  <a:lnTo>
                    <a:pt x="34392" y="164995"/>
                  </a:lnTo>
                  <a:lnTo>
                    <a:pt x="31659" y="167982"/>
                  </a:lnTo>
                  <a:lnTo>
                    <a:pt x="26506" y="173840"/>
                  </a:lnTo>
                  <a:lnTo>
                    <a:pt x="11934" y="191089"/>
                  </a:lnTo>
                  <a:lnTo>
                    <a:pt x="9543" y="192998"/>
                  </a:lnTo>
                  <a:lnTo>
                    <a:pt x="4770" y="195118"/>
                  </a:lnTo>
                  <a:lnTo>
                    <a:pt x="3180" y="196636"/>
                  </a:lnTo>
                  <a:lnTo>
                    <a:pt x="2120" y="198601"/>
                  </a:lnTo>
                  <a:lnTo>
                    <a:pt x="0" y="2053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40"/>
            <p:cNvSpPr/>
            <p:nvPr/>
          </p:nvSpPr>
          <p:spPr>
            <a:xfrm>
              <a:off x="2921793" y="2074545"/>
              <a:ext cx="157164" cy="17040"/>
            </a:xfrm>
            <a:custGeom>
              <a:avLst/>
              <a:gdLst/>
              <a:ahLst/>
              <a:cxnLst/>
              <a:rect l="0" t="0" r="0" b="0"/>
              <a:pathLst>
                <a:path w="157164" h="17040">
                  <a:moveTo>
                    <a:pt x="0" y="0"/>
                  </a:moveTo>
                  <a:lnTo>
                    <a:pt x="6151" y="0"/>
                  </a:lnTo>
                  <a:lnTo>
                    <a:pt x="7276" y="952"/>
                  </a:lnTo>
                  <a:lnTo>
                    <a:pt x="8819" y="2540"/>
                  </a:lnTo>
                  <a:lnTo>
                    <a:pt x="13208" y="7381"/>
                  </a:lnTo>
                  <a:lnTo>
                    <a:pt x="15155" y="7778"/>
                  </a:lnTo>
                  <a:lnTo>
                    <a:pt x="18041" y="8042"/>
                  </a:lnTo>
                  <a:lnTo>
                    <a:pt x="24687" y="8337"/>
                  </a:lnTo>
                  <a:lnTo>
                    <a:pt x="30287" y="8467"/>
                  </a:lnTo>
                  <a:lnTo>
                    <a:pt x="33685" y="9455"/>
                  </a:lnTo>
                  <a:lnTo>
                    <a:pt x="37538" y="11066"/>
                  </a:lnTo>
                  <a:lnTo>
                    <a:pt x="41694" y="13092"/>
                  </a:lnTo>
                  <a:lnTo>
                    <a:pt x="46052" y="14443"/>
                  </a:lnTo>
                  <a:lnTo>
                    <a:pt x="50545" y="15343"/>
                  </a:lnTo>
                  <a:lnTo>
                    <a:pt x="55128" y="15944"/>
                  </a:lnTo>
                  <a:lnTo>
                    <a:pt x="58977" y="16344"/>
                  </a:lnTo>
                  <a:lnTo>
                    <a:pt x="62337" y="16611"/>
                  </a:lnTo>
                  <a:lnTo>
                    <a:pt x="65371" y="16789"/>
                  </a:lnTo>
                  <a:lnTo>
                    <a:pt x="72974" y="16986"/>
                  </a:lnTo>
                  <a:lnTo>
                    <a:pt x="77225" y="17039"/>
                  </a:lnTo>
                  <a:lnTo>
                    <a:pt x="80852" y="16122"/>
                  </a:lnTo>
                  <a:lnTo>
                    <a:pt x="84064" y="14558"/>
                  </a:lnTo>
                  <a:lnTo>
                    <a:pt x="86999" y="12563"/>
                  </a:lnTo>
                  <a:lnTo>
                    <a:pt x="90543" y="11232"/>
                  </a:lnTo>
                  <a:lnTo>
                    <a:pt x="94493" y="10346"/>
                  </a:lnTo>
                  <a:lnTo>
                    <a:pt x="98714" y="9754"/>
                  </a:lnTo>
                  <a:lnTo>
                    <a:pt x="103116" y="9360"/>
                  </a:lnTo>
                  <a:lnTo>
                    <a:pt x="107638" y="9098"/>
                  </a:lnTo>
                  <a:lnTo>
                    <a:pt x="112240" y="8922"/>
                  </a:lnTo>
                  <a:lnTo>
                    <a:pt x="157163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41"/>
            <p:cNvSpPr/>
            <p:nvPr/>
          </p:nvSpPr>
          <p:spPr>
            <a:xfrm>
              <a:off x="2936081" y="2168842"/>
              <a:ext cx="142876" cy="8573"/>
            </a:xfrm>
            <a:custGeom>
              <a:avLst/>
              <a:gdLst/>
              <a:ahLst/>
              <a:cxnLst/>
              <a:rect l="0" t="0" r="0" b="0"/>
              <a:pathLst>
                <a:path w="142876" h="8573">
                  <a:moveTo>
                    <a:pt x="0" y="0"/>
                  </a:moveTo>
                  <a:lnTo>
                    <a:pt x="6151" y="0"/>
                  </a:lnTo>
                  <a:lnTo>
                    <a:pt x="6482" y="953"/>
                  </a:lnTo>
                  <a:lnTo>
                    <a:pt x="6702" y="2540"/>
                  </a:lnTo>
                  <a:lnTo>
                    <a:pt x="6849" y="4551"/>
                  </a:lnTo>
                  <a:lnTo>
                    <a:pt x="7741" y="5891"/>
                  </a:lnTo>
                  <a:lnTo>
                    <a:pt x="9129" y="6785"/>
                  </a:lnTo>
                  <a:lnTo>
                    <a:pt x="10849" y="7381"/>
                  </a:lnTo>
                  <a:lnTo>
                    <a:pt x="12789" y="7778"/>
                  </a:lnTo>
                  <a:lnTo>
                    <a:pt x="14876" y="8043"/>
                  </a:lnTo>
                  <a:lnTo>
                    <a:pt x="17061" y="8219"/>
                  </a:lnTo>
                  <a:lnTo>
                    <a:pt x="19311" y="8337"/>
                  </a:lnTo>
                  <a:lnTo>
                    <a:pt x="23929" y="8468"/>
                  </a:lnTo>
                  <a:lnTo>
                    <a:pt x="142875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42"/>
            <p:cNvSpPr/>
            <p:nvPr/>
          </p:nvSpPr>
          <p:spPr>
            <a:xfrm>
              <a:off x="3286161" y="1954541"/>
              <a:ext cx="242852" cy="300027"/>
            </a:xfrm>
            <a:custGeom>
              <a:avLst/>
              <a:gdLst/>
              <a:ahLst/>
              <a:cxnLst/>
              <a:rect l="0" t="0" r="0" b="0"/>
              <a:pathLst>
                <a:path w="242852" h="300027">
                  <a:moveTo>
                    <a:pt x="35682" y="42851"/>
                  </a:moveTo>
                  <a:lnTo>
                    <a:pt x="35682" y="38300"/>
                  </a:lnTo>
                  <a:lnTo>
                    <a:pt x="38857" y="34102"/>
                  </a:lnTo>
                  <a:lnTo>
                    <a:pt x="44149" y="28446"/>
                  </a:lnTo>
                  <a:lnTo>
                    <a:pt x="50851" y="21818"/>
                  </a:lnTo>
                  <a:lnTo>
                    <a:pt x="56908" y="17399"/>
                  </a:lnTo>
                  <a:lnTo>
                    <a:pt x="62533" y="14453"/>
                  </a:lnTo>
                  <a:lnTo>
                    <a:pt x="67870" y="12489"/>
                  </a:lnTo>
                  <a:lnTo>
                    <a:pt x="73016" y="10227"/>
                  </a:lnTo>
                  <a:lnTo>
                    <a:pt x="78034" y="7767"/>
                  </a:lnTo>
                  <a:lnTo>
                    <a:pt x="82967" y="5174"/>
                  </a:lnTo>
                  <a:lnTo>
                    <a:pt x="87843" y="3445"/>
                  </a:lnTo>
                  <a:lnTo>
                    <a:pt x="92681" y="2293"/>
                  </a:lnTo>
                  <a:lnTo>
                    <a:pt x="97494" y="1525"/>
                  </a:lnTo>
                  <a:lnTo>
                    <a:pt x="104958" y="672"/>
                  </a:lnTo>
                  <a:lnTo>
                    <a:pt x="111715" y="292"/>
                  </a:lnTo>
                  <a:lnTo>
                    <a:pt x="124445" y="79"/>
                  </a:lnTo>
                  <a:lnTo>
                    <a:pt x="147687" y="0"/>
                  </a:lnTo>
                  <a:lnTo>
                    <a:pt x="151627" y="949"/>
                  </a:lnTo>
                  <a:lnTo>
                    <a:pt x="158122" y="4543"/>
                  </a:lnTo>
                  <a:lnTo>
                    <a:pt x="161759" y="5882"/>
                  </a:lnTo>
                  <a:lnTo>
                    <a:pt x="165771" y="6775"/>
                  </a:lnTo>
                  <a:lnTo>
                    <a:pt x="170033" y="7371"/>
                  </a:lnTo>
                  <a:lnTo>
                    <a:pt x="172874" y="9672"/>
                  </a:lnTo>
                  <a:lnTo>
                    <a:pt x="174769" y="13112"/>
                  </a:lnTo>
                  <a:lnTo>
                    <a:pt x="176031" y="17310"/>
                  </a:lnTo>
                  <a:lnTo>
                    <a:pt x="178461" y="21061"/>
                  </a:lnTo>
                  <a:lnTo>
                    <a:pt x="185394" y="27769"/>
                  </a:lnTo>
                  <a:lnTo>
                    <a:pt x="191650" y="33925"/>
                  </a:lnTo>
                  <a:lnTo>
                    <a:pt x="194430" y="36901"/>
                  </a:lnTo>
                  <a:lnTo>
                    <a:pt x="199634" y="45286"/>
                  </a:lnTo>
                  <a:lnTo>
                    <a:pt x="202134" y="50190"/>
                  </a:lnTo>
                  <a:lnTo>
                    <a:pt x="203800" y="55363"/>
                  </a:lnTo>
                  <a:lnTo>
                    <a:pt x="204911" y="60718"/>
                  </a:lnTo>
                  <a:lnTo>
                    <a:pt x="205651" y="66192"/>
                  </a:lnTo>
                  <a:lnTo>
                    <a:pt x="206145" y="71747"/>
                  </a:lnTo>
                  <a:lnTo>
                    <a:pt x="206474" y="77355"/>
                  </a:lnTo>
                  <a:lnTo>
                    <a:pt x="206694" y="82998"/>
                  </a:lnTo>
                  <a:lnTo>
                    <a:pt x="206937" y="94349"/>
                  </a:lnTo>
                  <a:lnTo>
                    <a:pt x="207094" y="117159"/>
                  </a:lnTo>
                  <a:lnTo>
                    <a:pt x="206313" y="123822"/>
                  </a:lnTo>
                  <a:lnTo>
                    <a:pt x="204999" y="131122"/>
                  </a:lnTo>
                  <a:lnTo>
                    <a:pt x="203329" y="138846"/>
                  </a:lnTo>
                  <a:lnTo>
                    <a:pt x="201421" y="145900"/>
                  </a:lnTo>
                  <a:lnTo>
                    <a:pt x="199356" y="152508"/>
                  </a:lnTo>
                  <a:lnTo>
                    <a:pt x="197186" y="158818"/>
                  </a:lnTo>
                  <a:lnTo>
                    <a:pt x="194151" y="166835"/>
                  </a:lnTo>
                  <a:lnTo>
                    <a:pt x="186546" y="185903"/>
                  </a:lnTo>
                  <a:lnTo>
                    <a:pt x="183090" y="193464"/>
                  </a:lnTo>
                  <a:lnTo>
                    <a:pt x="179991" y="199457"/>
                  </a:lnTo>
                  <a:lnTo>
                    <a:pt x="177132" y="204405"/>
                  </a:lnTo>
                  <a:lnTo>
                    <a:pt x="174432" y="209609"/>
                  </a:lnTo>
                  <a:lnTo>
                    <a:pt x="171838" y="214983"/>
                  </a:lnTo>
                  <a:lnTo>
                    <a:pt x="169315" y="220471"/>
                  </a:lnTo>
                  <a:lnTo>
                    <a:pt x="162279" y="229108"/>
                  </a:lnTo>
                  <a:lnTo>
                    <a:pt x="158180" y="232745"/>
                  </a:lnTo>
                  <a:lnTo>
                    <a:pt x="151509" y="239326"/>
                  </a:lnTo>
                  <a:lnTo>
                    <a:pt x="145104" y="245426"/>
                  </a:lnTo>
                  <a:lnTo>
                    <a:pt x="141174" y="248386"/>
                  </a:lnTo>
                  <a:lnTo>
                    <a:pt x="136966" y="251312"/>
                  </a:lnTo>
                  <a:lnTo>
                    <a:pt x="130175" y="257103"/>
                  </a:lnTo>
                  <a:lnTo>
                    <a:pt x="123716" y="262852"/>
                  </a:lnTo>
                  <a:lnTo>
                    <a:pt x="119772" y="265718"/>
                  </a:lnTo>
                  <a:lnTo>
                    <a:pt x="115554" y="268582"/>
                  </a:lnTo>
                  <a:lnTo>
                    <a:pt x="108752" y="271763"/>
                  </a:lnTo>
                  <a:lnTo>
                    <a:pt x="102289" y="273177"/>
                  </a:lnTo>
                  <a:lnTo>
                    <a:pt x="98343" y="273554"/>
                  </a:lnTo>
                  <a:lnTo>
                    <a:pt x="94124" y="273806"/>
                  </a:lnTo>
                  <a:lnTo>
                    <a:pt x="89725" y="274926"/>
                  </a:lnTo>
                  <a:lnTo>
                    <a:pt x="85204" y="276625"/>
                  </a:lnTo>
                  <a:lnTo>
                    <a:pt x="80603" y="278711"/>
                  </a:lnTo>
                  <a:lnTo>
                    <a:pt x="75948" y="280101"/>
                  </a:lnTo>
                  <a:lnTo>
                    <a:pt x="71258" y="281028"/>
                  </a:lnTo>
                  <a:lnTo>
                    <a:pt x="66543" y="281645"/>
                  </a:lnTo>
                  <a:lnTo>
                    <a:pt x="59187" y="282332"/>
                  </a:lnTo>
                  <a:lnTo>
                    <a:pt x="52479" y="282637"/>
                  </a:lnTo>
                  <a:lnTo>
                    <a:pt x="44206" y="282773"/>
                  </a:lnTo>
                  <a:lnTo>
                    <a:pt x="40571" y="281856"/>
                  </a:lnTo>
                  <a:lnTo>
                    <a:pt x="31663" y="276968"/>
                  </a:lnTo>
                  <a:lnTo>
                    <a:pt x="26487" y="275491"/>
                  </a:lnTo>
                  <a:lnTo>
                    <a:pt x="19111" y="274659"/>
                  </a:lnTo>
                  <a:lnTo>
                    <a:pt x="16697" y="273590"/>
                  </a:lnTo>
                  <a:lnTo>
                    <a:pt x="9507" y="268486"/>
                  </a:lnTo>
                  <a:lnTo>
                    <a:pt x="4735" y="266959"/>
                  </a:lnTo>
                  <a:lnTo>
                    <a:pt x="3144" y="265599"/>
                  </a:lnTo>
                  <a:lnTo>
                    <a:pt x="2084" y="263740"/>
                  </a:lnTo>
                  <a:lnTo>
                    <a:pt x="906" y="259134"/>
                  </a:lnTo>
                  <a:lnTo>
                    <a:pt x="88" y="250168"/>
                  </a:lnTo>
                  <a:lnTo>
                    <a:pt x="0" y="244507"/>
                  </a:lnTo>
                  <a:lnTo>
                    <a:pt x="782" y="242059"/>
                  </a:lnTo>
                  <a:lnTo>
                    <a:pt x="3766" y="236798"/>
                  </a:lnTo>
                  <a:lnTo>
                    <a:pt x="5674" y="235014"/>
                  </a:lnTo>
                  <a:lnTo>
                    <a:pt x="7739" y="233825"/>
                  </a:lnTo>
                  <a:lnTo>
                    <a:pt x="9910" y="233032"/>
                  </a:lnTo>
                  <a:lnTo>
                    <a:pt x="14438" y="229611"/>
                  </a:lnTo>
                  <a:lnTo>
                    <a:pt x="16757" y="227365"/>
                  </a:lnTo>
                  <a:lnTo>
                    <a:pt x="19096" y="225868"/>
                  </a:lnTo>
                  <a:lnTo>
                    <a:pt x="23813" y="224204"/>
                  </a:lnTo>
                  <a:lnTo>
                    <a:pt x="30672" y="223465"/>
                  </a:lnTo>
                  <a:lnTo>
                    <a:pt x="38218" y="223136"/>
                  </a:lnTo>
                  <a:lnTo>
                    <a:pt x="47722" y="222952"/>
                  </a:lnTo>
                  <a:lnTo>
                    <a:pt x="55850" y="222908"/>
                  </a:lnTo>
                  <a:lnTo>
                    <a:pt x="66590" y="224802"/>
                  </a:lnTo>
                  <a:lnTo>
                    <a:pt x="99690" y="231986"/>
                  </a:lnTo>
                  <a:lnTo>
                    <a:pt x="113279" y="235616"/>
                  </a:lnTo>
                  <a:lnTo>
                    <a:pt x="123926" y="238988"/>
                  </a:lnTo>
                  <a:lnTo>
                    <a:pt x="132611" y="242190"/>
                  </a:lnTo>
                  <a:lnTo>
                    <a:pt x="139989" y="245276"/>
                  </a:lnTo>
                  <a:lnTo>
                    <a:pt x="146495" y="248286"/>
                  </a:lnTo>
                  <a:lnTo>
                    <a:pt x="152420" y="251245"/>
                  </a:lnTo>
                  <a:lnTo>
                    <a:pt x="157164" y="253218"/>
                  </a:lnTo>
                  <a:lnTo>
                    <a:pt x="164551" y="255410"/>
                  </a:lnTo>
                  <a:lnTo>
                    <a:pt x="168426" y="256947"/>
                  </a:lnTo>
                  <a:lnTo>
                    <a:pt x="172597" y="258924"/>
                  </a:lnTo>
                  <a:lnTo>
                    <a:pt x="176965" y="261195"/>
                  </a:lnTo>
                  <a:lnTo>
                    <a:pt x="186051" y="266258"/>
                  </a:lnTo>
                  <a:lnTo>
                    <a:pt x="211474" y="281218"/>
                  </a:lnTo>
                  <a:lnTo>
                    <a:pt x="217238" y="286939"/>
                  </a:lnTo>
                  <a:lnTo>
                    <a:pt x="219426" y="288444"/>
                  </a:lnTo>
                  <a:lnTo>
                    <a:pt x="223973" y="290116"/>
                  </a:lnTo>
                  <a:lnTo>
                    <a:pt x="230996" y="291057"/>
                  </a:lnTo>
                  <a:lnTo>
                    <a:pt x="232566" y="292142"/>
                  </a:lnTo>
                  <a:lnTo>
                    <a:pt x="233613" y="293818"/>
                  </a:lnTo>
                  <a:lnTo>
                    <a:pt x="234311" y="295887"/>
                  </a:lnTo>
                  <a:lnTo>
                    <a:pt x="235570" y="297267"/>
                  </a:lnTo>
                  <a:lnTo>
                    <a:pt x="237203" y="298186"/>
                  </a:lnTo>
                  <a:lnTo>
                    <a:pt x="242851" y="3000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43"/>
            <p:cNvSpPr/>
            <p:nvPr/>
          </p:nvSpPr>
          <p:spPr>
            <a:xfrm>
              <a:off x="3629025" y="1954561"/>
              <a:ext cx="185730" cy="111412"/>
            </a:xfrm>
            <a:custGeom>
              <a:avLst/>
              <a:gdLst/>
              <a:ahLst/>
              <a:cxnLst/>
              <a:rect l="0" t="0" r="0" b="0"/>
              <a:pathLst>
                <a:path w="185730" h="111412">
                  <a:moveTo>
                    <a:pt x="0" y="8541"/>
                  </a:moveTo>
                  <a:lnTo>
                    <a:pt x="0" y="1160"/>
                  </a:lnTo>
                  <a:lnTo>
                    <a:pt x="793" y="763"/>
                  </a:lnTo>
                  <a:lnTo>
                    <a:pt x="6150" y="73"/>
                  </a:lnTo>
                  <a:lnTo>
                    <a:pt x="10641" y="0"/>
                  </a:lnTo>
                  <a:lnTo>
                    <a:pt x="11857" y="942"/>
                  </a:lnTo>
                  <a:lnTo>
                    <a:pt x="12667" y="2523"/>
                  </a:lnTo>
                  <a:lnTo>
                    <a:pt x="13967" y="7352"/>
                  </a:lnTo>
                  <a:lnTo>
                    <a:pt x="14145" y="10553"/>
                  </a:lnTo>
                  <a:lnTo>
                    <a:pt x="14224" y="15150"/>
                  </a:lnTo>
                  <a:lnTo>
                    <a:pt x="14286" y="45699"/>
                  </a:lnTo>
                  <a:lnTo>
                    <a:pt x="13493" y="48553"/>
                  </a:lnTo>
                  <a:lnTo>
                    <a:pt x="12170" y="51408"/>
                  </a:lnTo>
                  <a:lnTo>
                    <a:pt x="8136" y="58284"/>
                  </a:lnTo>
                  <a:lnTo>
                    <a:pt x="5468" y="61764"/>
                  </a:lnTo>
                  <a:lnTo>
                    <a:pt x="3645" y="64025"/>
                  </a:lnTo>
                  <a:lnTo>
                    <a:pt x="2430" y="66486"/>
                  </a:lnTo>
                  <a:lnTo>
                    <a:pt x="1620" y="69078"/>
                  </a:lnTo>
                  <a:lnTo>
                    <a:pt x="320" y="75532"/>
                  </a:lnTo>
                  <a:lnTo>
                    <a:pt x="142" y="78955"/>
                  </a:lnTo>
                  <a:lnTo>
                    <a:pt x="63" y="83651"/>
                  </a:lnTo>
                  <a:lnTo>
                    <a:pt x="28" y="88913"/>
                  </a:lnTo>
                  <a:lnTo>
                    <a:pt x="812" y="90698"/>
                  </a:lnTo>
                  <a:lnTo>
                    <a:pt x="2129" y="91887"/>
                  </a:lnTo>
                  <a:lnTo>
                    <a:pt x="3800" y="92680"/>
                  </a:lnTo>
                  <a:lnTo>
                    <a:pt x="4121" y="94161"/>
                  </a:lnTo>
                  <a:lnTo>
                    <a:pt x="3541" y="96101"/>
                  </a:lnTo>
                  <a:lnTo>
                    <a:pt x="2360" y="98347"/>
                  </a:lnTo>
                  <a:lnTo>
                    <a:pt x="2367" y="99844"/>
                  </a:lnTo>
                  <a:lnTo>
                    <a:pt x="3166" y="100842"/>
                  </a:lnTo>
                  <a:lnTo>
                    <a:pt x="4491" y="101508"/>
                  </a:lnTo>
                  <a:lnTo>
                    <a:pt x="10150" y="102444"/>
                  </a:lnTo>
                  <a:lnTo>
                    <a:pt x="13061" y="102722"/>
                  </a:lnTo>
                  <a:lnTo>
                    <a:pt x="13470" y="103713"/>
                  </a:lnTo>
                  <a:lnTo>
                    <a:pt x="13742" y="105327"/>
                  </a:lnTo>
                  <a:lnTo>
                    <a:pt x="13924" y="107355"/>
                  </a:lnTo>
                  <a:lnTo>
                    <a:pt x="14839" y="108707"/>
                  </a:lnTo>
                  <a:lnTo>
                    <a:pt x="16242" y="109608"/>
                  </a:lnTo>
                  <a:lnTo>
                    <a:pt x="19919" y="110610"/>
                  </a:lnTo>
                  <a:lnTo>
                    <a:pt x="24198" y="111055"/>
                  </a:lnTo>
                  <a:lnTo>
                    <a:pt x="27245" y="111174"/>
                  </a:lnTo>
                  <a:lnTo>
                    <a:pt x="40492" y="111380"/>
                  </a:lnTo>
                  <a:lnTo>
                    <a:pt x="58748" y="111408"/>
                  </a:lnTo>
                  <a:lnTo>
                    <a:pt x="61390" y="110457"/>
                  </a:lnTo>
                  <a:lnTo>
                    <a:pt x="63945" y="108870"/>
                  </a:lnTo>
                  <a:lnTo>
                    <a:pt x="66442" y="106859"/>
                  </a:lnTo>
                  <a:lnTo>
                    <a:pt x="69695" y="105519"/>
                  </a:lnTo>
                  <a:lnTo>
                    <a:pt x="73450" y="104626"/>
                  </a:lnTo>
                  <a:lnTo>
                    <a:pt x="77542" y="104030"/>
                  </a:lnTo>
                  <a:lnTo>
                    <a:pt x="81063" y="103633"/>
                  </a:lnTo>
                  <a:lnTo>
                    <a:pt x="84204" y="103368"/>
                  </a:lnTo>
                  <a:lnTo>
                    <a:pt x="87092" y="103192"/>
                  </a:lnTo>
                  <a:lnTo>
                    <a:pt x="94535" y="102995"/>
                  </a:lnTo>
                  <a:lnTo>
                    <a:pt x="136730" y="102841"/>
                  </a:lnTo>
                  <a:lnTo>
                    <a:pt x="140366" y="103793"/>
                  </a:lnTo>
                  <a:lnTo>
                    <a:pt x="144377" y="105380"/>
                  </a:lnTo>
                  <a:lnTo>
                    <a:pt x="148639" y="107390"/>
                  </a:lnTo>
                  <a:lnTo>
                    <a:pt x="152274" y="108730"/>
                  </a:lnTo>
                  <a:lnTo>
                    <a:pt x="155491" y="109624"/>
                  </a:lnTo>
                  <a:lnTo>
                    <a:pt x="161182" y="110617"/>
                  </a:lnTo>
                  <a:lnTo>
                    <a:pt x="166357" y="111058"/>
                  </a:lnTo>
                  <a:lnTo>
                    <a:pt x="171303" y="111254"/>
                  </a:lnTo>
                  <a:lnTo>
                    <a:pt x="178167" y="111402"/>
                  </a:lnTo>
                  <a:lnTo>
                    <a:pt x="185729" y="111411"/>
                  </a:lnTo>
                  <a:lnTo>
                    <a:pt x="178593" y="1114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44"/>
            <p:cNvSpPr/>
            <p:nvPr/>
          </p:nvSpPr>
          <p:spPr>
            <a:xfrm>
              <a:off x="3779043" y="1911667"/>
              <a:ext cx="21433" cy="385763"/>
            </a:xfrm>
            <a:custGeom>
              <a:avLst/>
              <a:gdLst/>
              <a:ahLst/>
              <a:cxnLst/>
              <a:rect l="0" t="0" r="0" b="0"/>
              <a:pathLst>
                <a:path w="21433" h="385763">
                  <a:moveTo>
                    <a:pt x="0" y="0"/>
                  </a:moveTo>
                  <a:lnTo>
                    <a:pt x="0" y="57662"/>
                  </a:lnTo>
                  <a:lnTo>
                    <a:pt x="794" y="63207"/>
                  </a:lnTo>
                  <a:lnTo>
                    <a:pt x="2117" y="68808"/>
                  </a:lnTo>
                  <a:lnTo>
                    <a:pt x="3793" y="74447"/>
                  </a:lnTo>
                  <a:lnTo>
                    <a:pt x="4910" y="80111"/>
                  </a:lnTo>
                  <a:lnTo>
                    <a:pt x="5655" y="85793"/>
                  </a:lnTo>
                  <a:lnTo>
                    <a:pt x="6151" y="91485"/>
                  </a:lnTo>
                  <a:lnTo>
                    <a:pt x="6703" y="102890"/>
                  </a:lnTo>
                  <a:lnTo>
                    <a:pt x="6948" y="114309"/>
                  </a:lnTo>
                  <a:lnTo>
                    <a:pt x="7143" y="202530"/>
                  </a:lnTo>
                  <a:lnTo>
                    <a:pt x="7937" y="209315"/>
                  </a:lnTo>
                  <a:lnTo>
                    <a:pt x="9261" y="216696"/>
                  </a:lnTo>
                  <a:lnTo>
                    <a:pt x="10936" y="224474"/>
                  </a:lnTo>
                  <a:lnTo>
                    <a:pt x="12054" y="231564"/>
                  </a:lnTo>
                  <a:lnTo>
                    <a:pt x="12798" y="238196"/>
                  </a:lnTo>
                  <a:lnTo>
                    <a:pt x="13295" y="244522"/>
                  </a:lnTo>
                  <a:lnTo>
                    <a:pt x="13626" y="251598"/>
                  </a:lnTo>
                  <a:lnTo>
                    <a:pt x="13994" y="267079"/>
                  </a:lnTo>
                  <a:lnTo>
                    <a:pt x="14262" y="305368"/>
                  </a:lnTo>
                  <a:lnTo>
                    <a:pt x="14280" y="322783"/>
                  </a:lnTo>
                  <a:lnTo>
                    <a:pt x="15076" y="328536"/>
                  </a:lnTo>
                  <a:lnTo>
                    <a:pt x="16401" y="334277"/>
                  </a:lnTo>
                  <a:lnTo>
                    <a:pt x="18078" y="340009"/>
                  </a:lnTo>
                  <a:lnTo>
                    <a:pt x="19196" y="344783"/>
                  </a:lnTo>
                  <a:lnTo>
                    <a:pt x="19941" y="348918"/>
                  </a:lnTo>
                  <a:lnTo>
                    <a:pt x="20438" y="352627"/>
                  </a:lnTo>
                  <a:lnTo>
                    <a:pt x="20990" y="359288"/>
                  </a:lnTo>
                  <a:lnTo>
                    <a:pt x="21344" y="371326"/>
                  </a:lnTo>
                  <a:lnTo>
                    <a:pt x="21431" y="385718"/>
                  </a:lnTo>
                  <a:lnTo>
                    <a:pt x="21432" y="385762"/>
                  </a:lnTo>
                  <a:lnTo>
                    <a:pt x="21432" y="3771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45"/>
            <p:cNvSpPr/>
            <p:nvPr/>
          </p:nvSpPr>
          <p:spPr>
            <a:xfrm>
              <a:off x="1971675" y="2340292"/>
              <a:ext cx="542926" cy="17146"/>
            </a:xfrm>
            <a:custGeom>
              <a:avLst/>
              <a:gdLst/>
              <a:ahLst/>
              <a:cxnLst/>
              <a:rect l="0" t="0" r="0" b="0"/>
              <a:pathLst>
                <a:path w="542926" h="17146">
                  <a:moveTo>
                    <a:pt x="0" y="17145"/>
                  </a:moveTo>
                  <a:lnTo>
                    <a:pt x="80024" y="17145"/>
                  </a:lnTo>
                  <a:lnTo>
                    <a:pt x="86686" y="16193"/>
                  </a:lnTo>
                  <a:lnTo>
                    <a:pt x="93509" y="14605"/>
                  </a:lnTo>
                  <a:lnTo>
                    <a:pt x="100439" y="12594"/>
                  </a:lnTo>
                  <a:lnTo>
                    <a:pt x="108234" y="11253"/>
                  </a:lnTo>
                  <a:lnTo>
                    <a:pt x="116606" y="10360"/>
                  </a:lnTo>
                  <a:lnTo>
                    <a:pt x="125362" y="9764"/>
                  </a:lnTo>
                  <a:lnTo>
                    <a:pt x="141441" y="9102"/>
                  </a:lnTo>
                  <a:lnTo>
                    <a:pt x="165998" y="8730"/>
                  </a:lnTo>
                  <a:lnTo>
                    <a:pt x="202740" y="8604"/>
                  </a:lnTo>
                  <a:lnTo>
                    <a:pt x="212154" y="7641"/>
                  </a:lnTo>
                  <a:lnTo>
                    <a:pt x="221604" y="6046"/>
                  </a:lnTo>
                  <a:lnTo>
                    <a:pt x="231080" y="4031"/>
                  </a:lnTo>
                  <a:lnTo>
                    <a:pt x="240572" y="2687"/>
                  </a:lnTo>
                  <a:lnTo>
                    <a:pt x="250075" y="1792"/>
                  </a:lnTo>
                  <a:lnTo>
                    <a:pt x="259585" y="1194"/>
                  </a:lnTo>
                  <a:lnTo>
                    <a:pt x="280735" y="531"/>
                  </a:lnTo>
                  <a:lnTo>
                    <a:pt x="5429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46"/>
            <p:cNvSpPr/>
            <p:nvPr/>
          </p:nvSpPr>
          <p:spPr>
            <a:xfrm>
              <a:off x="2222815" y="2434589"/>
              <a:ext cx="219717" cy="282894"/>
            </a:xfrm>
            <a:custGeom>
              <a:avLst/>
              <a:gdLst/>
              <a:ahLst/>
              <a:cxnLst/>
              <a:rect l="0" t="0" r="0" b="0"/>
              <a:pathLst>
                <a:path w="219717" h="282894">
                  <a:moveTo>
                    <a:pt x="41753" y="0"/>
                  </a:moveTo>
                  <a:lnTo>
                    <a:pt x="41753" y="12771"/>
                  </a:lnTo>
                  <a:lnTo>
                    <a:pt x="39637" y="20281"/>
                  </a:lnTo>
                  <a:lnTo>
                    <a:pt x="36050" y="29017"/>
                  </a:lnTo>
                  <a:lnTo>
                    <a:pt x="31810" y="36074"/>
                  </a:lnTo>
                  <a:lnTo>
                    <a:pt x="29568" y="40242"/>
                  </a:lnTo>
                  <a:lnTo>
                    <a:pt x="27280" y="44926"/>
                  </a:lnTo>
                  <a:lnTo>
                    <a:pt x="24960" y="49953"/>
                  </a:lnTo>
                  <a:lnTo>
                    <a:pt x="23414" y="55210"/>
                  </a:lnTo>
                  <a:lnTo>
                    <a:pt x="22384" y="60619"/>
                  </a:lnTo>
                  <a:lnTo>
                    <a:pt x="21697" y="66131"/>
                  </a:lnTo>
                  <a:lnTo>
                    <a:pt x="20444" y="71710"/>
                  </a:lnTo>
                  <a:lnTo>
                    <a:pt x="18816" y="77334"/>
                  </a:lnTo>
                  <a:lnTo>
                    <a:pt x="16937" y="82989"/>
                  </a:lnTo>
                  <a:lnTo>
                    <a:pt x="12732" y="91812"/>
                  </a:lnTo>
                  <a:lnTo>
                    <a:pt x="10500" y="95498"/>
                  </a:lnTo>
                  <a:lnTo>
                    <a:pt x="9011" y="99860"/>
                  </a:lnTo>
                  <a:lnTo>
                    <a:pt x="8019" y="104674"/>
                  </a:lnTo>
                  <a:lnTo>
                    <a:pt x="7358" y="109788"/>
                  </a:lnTo>
                  <a:lnTo>
                    <a:pt x="6123" y="115102"/>
                  </a:lnTo>
                  <a:lnTo>
                    <a:pt x="4506" y="120550"/>
                  </a:lnTo>
                  <a:lnTo>
                    <a:pt x="2634" y="126087"/>
                  </a:lnTo>
                  <a:lnTo>
                    <a:pt x="1386" y="131683"/>
                  </a:lnTo>
                  <a:lnTo>
                    <a:pt x="555" y="137319"/>
                  </a:lnTo>
                  <a:lnTo>
                    <a:pt x="0" y="142981"/>
                  </a:lnTo>
                  <a:lnTo>
                    <a:pt x="424" y="148661"/>
                  </a:lnTo>
                  <a:lnTo>
                    <a:pt x="1501" y="154353"/>
                  </a:lnTo>
                  <a:lnTo>
                    <a:pt x="3012" y="160052"/>
                  </a:lnTo>
                  <a:lnTo>
                    <a:pt x="4020" y="165757"/>
                  </a:lnTo>
                  <a:lnTo>
                    <a:pt x="4691" y="171464"/>
                  </a:lnTo>
                  <a:lnTo>
                    <a:pt x="5139" y="177175"/>
                  </a:lnTo>
                  <a:lnTo>
                    <a:pt x="5438" y="182887"/>
                  </a:lnTo>
                  <a:lnTo>
                    <a:pt x="5769" y="194313"/>
                  </a:lnTo>
                  <a:lnTo>
                    <a:pt x="6652" y="199075"/>
                  </a:lnTo>
                  <a:lnTo>
                    <a:pt x="9748" y="206905"/>
                  </a:lnTo>
                  <a:lnTo>
                    <a:pt x="12479" y="211280"/>
                  </a:lnTo>
                  <a:lnTo>
                    <a:pt x="15887" y="216101"/>
                  </a:lnTo>
                  <a:lnTo>
                    <a:pt x="23113" y="225585"/>
                  </a:lnTo>
                  <a:lnTo>
                    <a:pt x="28971" y="232975"/>
                  </a:lnTo>
                  <a:lnTo>
                    <a:pt x="32438" y="236280"/>
                  </a:lnTo>
                  <a:lnTo>
                    <a:pt x="36337" y="239435"/>
                  </a:lnTo>
                  <a:lnTo>
                    <a:pt x="40523" y="242491"/>
                  </a:lnTo>
                  <a:lnTo>
                    <a:pt x="44902" y="244528"/>
                  </a:lnTo>
                  <a:lnTo>
                    <a:pt x="49409" y="245887"/>
                  </a:lnTo>
                  <a:lnTo>
                    <a:pt x="54001" y="246792"/>
                  </a:lnTo>
                  <a:lnTo>
                    <a:pt x="58650" y="247396"/>
                  </a:lnTo>
                  <a:lnTo>
                    <a:pt x="63336" y="247798"/>
                  </a:lnTo>
                  <a:lnTo>
                    <a:pt x="68048" y="248067"/>
                  </a:lnTo>
                  <a:lnTo>
                    <a:pt x="79633" y="248365"/>
                  </a:lnTo>
                  <a:lnTo>
                    <a:pt x="123812" y="248589"/>
                  </a:lnTo>
                  <a:lnTo>
                    <a:pt x="129797" y="247641"/>
                  </a:lnTo>
                  <a:lnTo>
                    <a:pt x="136168" y="246057"/>
                  </a:lnTo>
                  <a:lnTo>
                    <a:pt x="142796" y="244048"/>
                  </a:lnTo>
                  <a:lnTo>
                    <a:pt x="149596" y="242709"/>
                  </a:lnTo>
                  <a:lnTo>
                    <a:pt x="156511" y="241816"/>
                  </a:lnTo>
                  <a:lnTo>
                    <a:pt x="163502" y="241221"/>
                  </a:lnTo>
                  <a:lnTo>
                    <a:pt x="172925" y="237014"/>
                  </a:lnTo>
                  <a:lnTo>
                    <a:pt x="183970" y="230400"/>
                  </a:lnTo>
                  <a:lnTo>
                    <a:pt x="213161" y="210611"/>
                  </a:lnTo>
                  <a:lnTo>
                    <a:pt x="215557" y="208035"/>
                  </a:lnTo>
                  <a:lnTo>
                    <a:pt x="217153" y="205365"/>
                  </a:lnTo>
                  <a:lnTo>
                    <a:pt x="218927" y="199859"/>
                  </a:lnTo>
                  <a:lnTo>
                    <a:pt x="219716" y="194236"/>
                  </a:lnTo>
                  <a:lnTo>
                    <a:pt x="219133" y="191404"/>
                  </a:lnTo>
                  <a:lnTo>
                    <a:pt x="216368" y="185716"/>
                  </a:lnTo>
                  <a:lnTo>
                    <a:pt x="214519" y="183819"/>
                  </a:lnTo>
                  <a:lnTo>
                    <a:pt x="212493" y="182553"/>
                  </a:lnTo>
                  <a:lnTo>
                    <a:pt x="210349" y="181710"/>
                  </a:lnTo>
                  <a:lnTo>
                    <a:pt x="203733" y="180773"/>
                  </a:lnTo>
                  <a:lnTo>
                    <a:pt x="199746" y="180523"/>
                  </a:lnTo>
                  <a:lnTo>
                    <a:pt x="191083" y="180245"/>
                  </a:lnTo>
                  <a:lnTo>
                    <a:pt x="172586" y="180067"/>
                  </a:lnTo>
                  <a:lnTo>
                    <a:pt x="167869" y="181005"/>
                  </a:lnTo>
                  <a:lnTo>
                    <a:pt x="163137" y="182583"/>
                  </a:lnTo>
                  <a:lnTo>
                    <a:pt x="158394" y="184587"/>
                  </a:lnTo>
                  <a:lnTo>
                    <a:pt x="153645" y="186876"/>
                  </a:lnTo>
                  <a:lnTo>
                    <a:pt x="148892" y="189354"/>
                  </a:lnTo>
                  <a:lnTo>
                    <a:pt x="144135" y="191959"/>
                  </a:lnTo>
                  <a:lnTo>
                    <a:pt x="138583" y="194648"/>
                  </a:lnTo>
                  <a:lnTo>
                    <a:pt x="126064" y="200175"/>
                  </a:lnTo>
                  <a:lnTo>
                    <a:pt x="120185" y="202983"/>
                  </a:lnTo>
                  <a:lnTo>
                    <a:pt x="114679" y="205807"/>
                  </a:lnTo>
                  <a:lnTo>
                    <a:pt x="104327" y="211485"/>
                  </a:lnTo>
                  <a:lnTo>
                    <a:pt x="94435" y="217184"/>
                  </a:lnTo>
                  <a:lnTo>
                    <a:pt x="90368" y="220037"/>
                  </a:lnTo>
                  <a:lnTo>
                    <a:pt x="83733" y="225747"/>
                  </a:lnTo>
                  <a:lnTo>
                    <a:pt x="80058" y="229556"/>
                  </a:lnTo>
                  <a:lnTo>
                    <a:pt x="76021" y="234000"/>
                  </a:lnTo>
                  <a:lnTo>
                    <a:pt x="71743" y="238867"/>
                  </a:lnTo>
                  <a:lnTo>
                    <a:pt x="66988" y="246816"/>
                  </a:lnTo>
                  <a:lnTo>
                    <a:pt x="64081" y="253524"/>
                  </a:lnTo>
                  <a:lnTo>
                    <a:pt x="60144" y="259680"/>
                  </a:lnTo>
                  <a:lnTo>
                    <a:pt x="58776" y="262655"/>
                  </a:lnTo>
                  <a:lnTo>
                    <a:pt x="56851" y="270441"/>
                  </a:lnTo>
                  <a:lnTo>
                    <a:pt x="56148" y="273810"/>
                  </a:lnTo>
                  <a:lnTo>
                    <a:pt x="58205" y="276634"/>
                  </a:lnTo>
                  <a:lnTo>
                    <a:pt x="63185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47"/>
            <p:cNvSpPr/>
            <p:nvPr/>
          </p:nvSpPr>
          <p:spPr>
            <a:xfrm>
              <a:off x="3314700" y="2408872"/>
              <a:ext cx="592932" cy="8574"/>
            </a:xfrm>
            <a:custGeom>
              <a:avLst/>
              <a:gdLst/>
              <a:ahLst/>
              <a:cxnLst/>
              <a:rect l="0" t="0" r="0" b="0"/>
              <a:pathLst>
                <a:path w="592932" h="8574">
                  <a:moveTo>
                    <a:pt x="0" y="8573"/>
                  </a:moveTo>
                  <a:lnTo>
                    <a:pt x="341929" y="8573"/>
                  </a:lnTo>
                  <a:lnTo>
                    <a:pt x="352572" y="7620"/>
                  </a:lnTo>
                  <a:lnTo>
                    <a:pt x="362841" y="6033"/>
                  </a:lnTo>
                  <a:lnTo>
                    <a:pt x="372863" y="4022"/>
                  </a:lnTo>
                  <a:lnTo>
                    <a:pt x="382719" y="2681"/>
                  </a:lnTo>
                  <a:lnTo>
                    <a:pt x="392465" y="1787"/>
                  </a:lnTo>
                  <a:lnTo>
                    <a:pt x="402136" y="1192"/>
                  </a:lnTo>
                  <a:lnTo>
                    <a:pt x="421350" y="529"/>
                  </a:lnTo>
                  <a:lnTo>
                    <a:pt x="484356" y="31"/>
                  </a:lnTo>
                  <a:lnTo>
                    <a:pt x="5929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48"/>
            <p:cNvSpPr/>
            <p:nvPr/>
          </p:nvSpPr>
          <p:spPr>
            <a:xfrm>
              <a:off x="3460668" y="2503170"/>
              <a:ext cx="211183" cy="257176"/>
            </a:xfrm>
            <a:custGeom>
              <a:avLst/>
              <a:gdLst/>
              <a:ahLst/>
              <a:cxnLst/>
              <a:rect l="0" t="0" r="0" b="0"/>
              <a:pathLst>
                <a:path w="211183" h="257176">
                  <a:moveTo>
                    <a:pt x="39769" y="0"/>
                  </a:moveTo>
                  <a:lnTo>
                    <a:pt x="32713" y="0"/>
                  </a:lnTo>
                  <a:lnTo>
                    <a:pt x="32643" y="6844"/>
                  </a:lnTo>
                  <a:lnTo>
                    <a:pt x="32628" y="20151"/>
                  </a:lnTo>
                  <a:lnTo>
                    <a:pt x="31833" y="22959"/>
                  </a:lnTo>
                  <a:lnTo>
                    <a:pt x="28834" y="28619"/>
                  </a:lnTo>
                  <a:lnTo>
                    <a:pt x="26922" y="32414"/>
                  </a:lnTo>
                  <a:lnTo>
                    <a:pt x="24855" y="36849"/>
                  </a:lnTo>
                  <a:lnTo>
                    <a:pt x="22682" y="41711"/>
                  </a:lnTo>
                  <a:lnTo>
                    <a:pt x="18152" y="49653"/>
                  </a:lnTo>
                  <a:lnTo>
                    <a:pt x="15833" y="53104"/>
                  </a:lnTo>
                  <a:lnTo>
                    <a:pt x="14286" y="57310"/>
                  </a:lnTo>
                  <a:lnTo>
                    <a:pt x="13256" y="62019"/>
                  </a:lnTo>
                  <a:lnTo>
                    <a:pt x="12568" y="67064"/>
                  </a:lnTo>
                  <a:lnTo>
                    <a:pt x="11316" y="72331"/>
                  </a:lnTo>
                  <a:lnTo>
                    <a:pt x="9688" y="77748"/>
                  </a:lnTo>
                  <a:lnTo>
                    <a:pt x="7809" y="83265"/>
                  </a:lnTo>
                  <a:lnTo>
                    <a:pt x="6556" y="88847"/>
                  </a:lnTo>
                  <a:lnTo>
                    <a:pt x="5721" y="94474"/>
                  </a:lnTo>
                  <a:lnTo>
                    <a:pt x="5164" y="100130"/>
                  </a:lnTo>
                  <a:lnTo>
                    <a:pt x="4793" y="105806"/>
                  </a:lnTo>
                  <a:lnTo>
                    <a:pt x="4546" y="111494"/>
                  </a:lnTo>
                  <a:lnTo>
                    <a:pt x="4380" y="117192"/>
                  </a:lnTo>
                  <a:lnTo>
                    <a:pt x="3477" y="122895"/>
                  </a:lnTo>
                  <a:lnTo>
                    <a:pt x="2080" y="128603"/>
                  </a:lnTo>
                  <a:lnTo>
                    <a:pt x="356" y="134313"/>
                  </a:lnTo>
                  <a:lnTo>
                    <a:pt x="0" y="139072"/>
                  </a:lnTo>
                  <a:lnTo>
                    <a:pt x="556" y="143197"/>
                  </a:lnTo>
                  <a:lnTo>
                    <a:pt x="1721" y="146899"/>
                  </a:lnTo>
                  <a:lnTo>
                    <a:pt x="2498" y="151273"/>
                  </a:lnTo>
                  <a:lnTo>
                    <a:pt x="3015" y="156094"/>
                  </a:lnTo>
                  <a:lnTo>
                    <a:pt x="3360" y="161212"/>
                  </a:lnTo>
                  <a:lnTo>
                    <a:pt x="4384" y="165577"/>
                  </a:lnTo>
                  <a:lnTo>
                    <a:pt x="7638" y="172967"/>
                  </a:lnTo>
                  <a:lnTo>
                    <a:pt x="8824" y="177224"/>
                  </a:lnTo>
                  <a:lnTo>
                    <a:pt x="9614" y="181967"/>
                  </a:lnTo>
                  <a:lnTo>
                    <a:pt x="10141" y="187034"/>
                  </a:lnTo>
                  <a:lnTo>
                    <a:pt x="11285" y="191364"/>
                  </a:lnTo>
                  <a:lnTo>
                    <a:pt x="14674" y="198715"/>
                  </a:lnTo>
                  <a:lnTo>
                    <a:pt x="18826" y="205158"/>
                  </a:lnTo>
                  <a:lnTo>
                    <a:pt x="21045" y="208209"/>
                  </a:lnTo>
                  <a:lnTo>
                    <a:pt x="24111" y="211196"/>
                  </a:lnTo>
                  <a:lnTo>
                    <a:pt x="27743" y="214140"/>
                  </a:lnTo>
                  <a:lnTo>
                    <a:pt x="31752" y="217055"/>
                  </a:lnTo>
                  <a:lnTo>
                    <a:pt x="38323" y="220293"/>
                  </a:lnTo>
                  <a:lnTo>
                    <a:pt x="41186" y="221157"/>
                  </a:lnTo>
                  <a:lnTo>
                    <a:pt x="45476" y="222685"/>
                  </a:lnTo>
                  <a:lnTo>
                    <a:pt x="56593" y="226924"/>
                  </a:lnTo>
                  <a:lnTo>
                    <a:pt x="62097" y="228435"/>
                  </a:lnTo>
                  <a:lnTo>
                    <a:pt x="67355" y="229442"/>
                  </a:lnTo>
                  <a:lnTo>
                    <a:pt x="72447" y="230114"/>
                  </a:lnTo>
                  <a:lnTo>
                    <a:pt x="77429" y="230562"/>
                  </a:lnTo>
                  <a:lnTo>
                    <a:pt x="82338" y="230860"/>
                  </a:lnTo>
                  <a:lnTo>
                    <a:pt x="92026" y="231192"/>
                  </a:lnTo>
                  <a:lnTo>
                    <a:pt x="101624" y="231339"/>
                  </a:lnTo>
                  <a:lnTo>
                    <a:pt x="107199" y="230426"/>
                  </a:lnTo>
                  <a:lnTo>
                    <a:pt x="113297" y="228865"/>
                  </a:lnTo>
                  <a:lnTo>
                    <a:pt x="119744" y="226871"/>
                  </a:lnTo>
                  <a:lnTo>
                    <a:pt x="126423" y="225542"/>
                  </a:lnTo>
                  <a:lnTo>
                    <a:pt x="133257" y="224656"/>
                  </a:lnTo>
                  <a:lnTo>
                    <a:pt x="140195" y="224066"/>
                  </a:lnTo>
                  <a:lnTo>
                    <a:pt x="145613" y="222720"/>
                  </a:lnTo>
                  <a:lnTo>
                    <a:pt x="150019" y="220870"/>
                  </a:lnTo>
                  <a:lnTo>
                    <a:pt x="153750" y="218684"/>
                  </a:lnTo>
                  <a:lnTo>
                    <a:pt x="158619" y="216274"/>
                  </a:lnTo>
                  <a:lnTo>
                    <a:pt x="164246" y="213715"/>
                  </a:lnTo>
                  <a:lnTo>
                    <a:pt x="170379" y="211057"/>
                  </a:lnTo>
                  <a:lnTo>
                    <a:pt x="175261" y="209284"/>
                  </a:lnTo>
                  <a:lnTo>
                    <a:pt x="179309" y="208103"/>
                  </a:lnTo>
                  <a:lnTo>
                    <a:pt x="182803" y="207315"/>
                  </a:lnTo>
                  <a:lnTo>
                    <a:pt x="188800" y="203900"/>
                  </a:lnTo>
                  <a:lnTo>
                    <a:pt x="194111" y="199207"/>
                  </a:lnTo>
                  <a:lnTo>
                    <a:pt x="199117" y="193946"/>
                  </a:lnTo>
                  <a:lnTo>
                    <a:pt x="203988" y="188433"/>
                  </a:lnTo>
                  <a:lnTo>
                    <a:pt x="206399" y="185630"/>
                  </a:lnTo>
                  <a:lnTo>
                    <a:pt x="208005" y="182808"/>
                  </a:lnTo>
                  <a:lnTo>
                    <a:pt x="210267" y="175238"/>
                  </a:lnTo>
                  <a:lnTo>
                    <a:pt x="210795" y="173134"/>
                  </a:lnTo>
                  <a:lnTo>
                    <a:pt x="211094" y="167398"/>
                  </a:lnTo>
                  <a:lnTo>
                    <a:pt x="211182" y="159666"/>
                  </a:lnTo>
                  <a:lnTo>
                    <a:pt x="210400" y="156926"/>
                  </a:lnTo>
                  <a:lnTo>
                    <a:pt x="207415" y="151342"/>
                  </a:lnTo>
                  <a:lnTo>
                    <a:pt x="205508" y="149472"/>
                  </a:lnTo>
                  <a:lnTo>
                    <a:pt x="203444" y="148225"/>
                  </a:lnTo>
                  <a:lnTo>
                    <a:pt x="199032" y="146840"/>
                  </a:lnTo>
                  <a:lnTo>
                    <a:pt x="194425" y="146225"/>
                  </a:lnTo>
                  <a:lnTo>
                    <a:pt x="191292" y="146060"/>
                  </a:lnTo>
                  <a:lnTo>
                    <a:pt x="183577" y="145878"/>
                  </a:lnTo>
                  <a:lnTo>
                    <a:pt x="156323" y="145745"/>
                  </a:lnTo>
                  <a:lnTo>
                    <a:pt x="151603" y="146693"/>
                  </a:lnTo>
                  <a:lnTo>
                    <a:pt x="146869" y="148278"/>
                  </a:lnTo>
                  <a:lnTo>
                    <a:pt x="124072" y="157665"/>
                  </a:lnTo>
                  <a:lnTo>
                    <a:pt x="115021" y="165117"/>
                  </a:lnTo>
                  <a:lnTo>
                    <a:pt x="104224" y="175801"/>
                  </a:lnTo>
                  <a:lnTo>
                    <a:pt x="76859" y="205441"/>
                  </a:lnTo>
                  <a:lnTo>
                    <a:pt x="63723" y="220256"/>
                  </a:lnTo>
                  <a:lnTo>
                    <a:pt x="49627" y="236826"/>
                  </a:lnTo>
                  <a:lnTo>
                    <a:pt x="44679" y="242733"/>
                  </a:lnTo>
                  <a:lnTo>
                    <a:pt x="43043" y="245642"/>
                  </a:lnTo>
                  <a:lnTo>
                    <a:pt x="41951" y="248534"/>
                  </a:lnTo>
                  <a:lnTo>
                    <a:pt x="39769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49"/>
            <p:cNvSpPr/>
            <p:nvPr/>
          </p:nvSpPr>
          <p:spPr>
            <a:xfrm>
              <a:off x="2550318" y="3043237"/>
              <a:ext cx="200026" cy="171451"/>
            </a:xfrm>
            <a:custGeom>
              <a:avLst/>
              <a:gdLst/>
              <a:ahLst/>
              <a:cxnLst/>
              <a:rect l="0" t="0" r="0" b="0"/>
              <a:pathLst>
                <a:path w="200026" h="171451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7" y="6785"/>
                  </a:lnTo>
                  <a:lnTo>
                    <a:pt x="3793" y="7381"/>
                  </a:lnTo>
                  <a:lnTo>
                    <a:pt x="7771" y="10583"/>
                  </a:lnTo>
                  <a:lnTo>
                    <a:pt x="12185" y="15181"/>
                  </a:lnTo>
                  <a:lnTo>
                    <a:pt x="16793" y="20400"/>
                  </a:lnTo>
                  <a:lnTo>
                    <a:pt x="30967" y="37182"/>
                  </a:lnTo>
                  <a:lnTo>
                    <a:pt x="34138" y="40028"/>
                  </a:lnTo>
                  <a:lnTo>
                    <a:pt x="37841" y="42878"/>
                  </a:lnTo>
                  <a:lnTo>
                    <a:pt x="41896" y="45730"/>
                  </a:lnTo>
                  <a:lnTo>
                    <a:pt x="46187" y="48585"/>
                  </a:lnTo>
                  <a:lnTo>
                    <a:pt x="55188" y="54296"/>
                  </a:lnTo>
                  <a:lnTo>
                    <a:pt x="83381" y="71438"/>
                  </a:lnTo>
                  <a:lnTo>
                    <a:pt x="87337" y="75248"/>
                  </a:lnTo>
                  <a:lnTo>
                    <a:pt x="90769" y="79693"/>
                  </a:lnTo>
                  <a:lnTo>
                    <a:pt x="93850" y="84561"/>
                  </a:lnTo>
                  <a:lnTo>
                    <a:pt x="97492" y="88759"/>
                  </a:lnTo>
                  <a:lnTo>
                    <a:pt x="101507" y="92510"/>
                  </a:lnTo>
                  <a:lnTo>
                    <a:pt x="105771" y="95964"/>
                  </a:lnTo>
                  <a:lnTo>
                    <a:pt x="110202" y="99218"/>
                  </a:lnTo>
                  <a:lnTo>
                    <a:pt x="114743" y="102341"/>
                  </a:lnTo>
                  <a:lnTo>
                    <a:pt x="124022" y="108350"/>
                  </a:lnTo>
                  <a:lnTo>
                    <a:pt x="133438" y="114195"/>
                  </a:lnTo>
                  <a:lnTo>
                    <a:pt x="137377" y="117088"/>
                  </a:lnTo>
                  <a:lnTo>
                    <a:pt x="140797" y="119968"/>
                  </a:lnTo>
                  <a:lnTo>
                    <a:pt x="143871" y="122841"/>
                  </a:lnTo>
                  <a:lnTo>
                    <a:pt x="147508" y="125709"/>
                  </a:lnTo>
                  <a:lnTo>
                    <a:pt x="151520" y="128574"/>
                  </a:lnTo>
                  <a:lnTo>
                    <a:pt x="155782" y="131436"/>
                  </a:lnTo>
                  <a:lnTo>
                    <a:pt x="158624" y="134296"/>
                  </a:lnTo>
                  <a:lnTo>
                    <a:pt x="160518" y="137156"/>
                  </a:lnTo>
                  <a:lnTo>
                    <a:pt x="161781" y="140015"/>
                  </a:lnTo>
                  <a:lnTo>
                    <a:pt x="164210" y="142873"/>
                  </a:lnTo>
                  <a:lnTo>
                    <a:pt x="167417" y="145731"/>
                  </a:lnTo>
                  <a:lnTo>
                    <a:pt x="171143" y="148589"/>
                  </a:lnTo>
                  <a:lnTo>
                    <a:pt x="174421" y="151447"/>
                  </a:lnTo>
                  <a:lnTo>
                    <a:pt x="177399" y="154305"/>
                  </a:lnTo>
                  <a:lnTo>
                    <a:pt x="180179" y="157163"/>
                  </a:lnTo>
                  <a:lnTo>
                    <a:pt x="182826" y="159067"/>
                  </a:lnTo>
                  <a:lnTo>
                    <a:pt x="187883" y="161184"/>
                  </a:lnTo>
                  <a:lnTo>
                    <a:pt x="192776" y="164665"/>
                  </a:lnTo>
                  <a:lnTo>
                    <a:pt x="200025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50"/>
            <p:cNvSpPr/>
            <p:nvPr/>
          </p:nvSpPr>
          <p:spPr>
            <a:xfrm>
              <a:off x="2521743" y="3008947"/>
              <a:ext cx="200026" cy="240031"/>
            </a:xfrm>
            <a:custGeom>
              <a:avLst/>
              <a:gdLst/>
              <a:ahLst/>
              <a:cxnLst/>
              <a:rect l="0" t="0" r="0" b="0"/>
              <a:pathLst>
                <a:path w="200026" h="240031">
                  <a:moveTo>
                    <a:pt x="200025" y="0"/>
                  </a:moveTo>
                  <a:lnTo>
                    <a:pt x="183931" y="19313"/>
                  </a:lnTo>
                  <a:lnTo>
                    <a:pt x="180565" y="22400"/>
                  </a:lnTo>
                  <a:lnTo>
                    <a:pt x="176733" y="25411"/>
                  </a:lnTo>
                  <a:lnTo>
                    <a:pt x="172590" y="28371"/>
                  </a:lnTo>
                  <a:lnTo>
                    <a:pt x="169036" y="31296"/>
                  </a:lnTo>
                  <a:lnTo>
                    <a:pt x="162969" y="37087"/>
                  </a:lnTo>
                  <a:lnTo>
                    <a:pt x="160240" y="40917"/>
                  </a:lnTo>
                  <a:lnTo>
                    <a:pt x="157626" y="45376"/>
                  </a:lnTo>
                  <a:lnTo>
                    <a:pt x="155090" y="50253"/>
                  </a:lnTo>
                  <a:lnTo>
                    <a:pt x="151813" y="54457"/>
                  </a:lnTo>
                  <a:lnTo>
                    <a:pt x="148040" y="58212"/>
                  </a:lnTo>
                  <a:lnTo>
                    <a:pt x="143937" y="61668"/>
                  </a:lnTo>
                  <a:lnTo>
                    <a:pt x="139614" y="65877"/>
                  </a:lnTo>
                  <a:lnTo>
                    <a:pt x="135145" y="70588"/>
                  </a:lnTo>
                  <a:lnTo>
                    <a:pt x="130578" y="75634"/>
                  </a:lnTo>
                  <a:lnTo>
                    <a:pt x="126740" y="80903"/>
                  </a:lnTo>
                  <a:lnTo>
                    <a:pt x="123387" y="86320"/>
                  </a:lnTo>
                  <a:lnTo>
                    <a:pt x="120358" y="91837"/>
                  </a:lnTo>
                  <a:lnTo>
                    <a:pt x="116751" y="97419"/>
                  </a:lnTo>
                  <a:lnTo>
                    <a:pt x="112759" y="103046"/>
                  </a:lnTo>
                  <a:lnTo>
                    <a:pt x="108510" y="108703"/>
                  </a:lnTo>
                  <a:lnTo>
                    <a:pt x="104090" y="113426"/>
                  </a:lnTo>
                  <a:lnTo>
                    <a:pt x="99556" y="117528"/>
                  </a:lnTo>
                  <a:lnTo>
                    <a:pt x="94946" y="121214"/>
                  </a:lnTo>
                  <a:lnTo>
                    <a:pt x="91079" y="126529"/>
                  </a:lnTo>
                  <a:lnTo>
                    <a:pt x="87707" y="132930"/>
                  </a:lnTo>
                  <a:lnTo>
                    <a:pt x="84665" y="140055"/>
                  </a:lnTo>
                  <a:lnTo>
                    <a:pt x="81050" y="146710"/>
                  </a:lnTo>
                  <a:lnTo>
                    <a:pt x="77052" y="153052"/>
                  </a:lnTo>
                  <a:lnTo>
                    <a:pt x="72799" y="159185"/>
                  </a:lnTo>
                  <a:lnTo>
                    <a:pt x="68377" y="165178"/>
                  </a:lnTo>
                  <a:lnTo>
                    <a:pt x="59230" y="176918"/>
                  </a:lnTo>
                  <a:lnTo>
                    <a:pt x="48947" y="189686"/>
                  </a:lnTo>
                  <a:lnTo>
                    <a:pt x="8584" y="238302"/>
                  </a:lnTo>
                  <a:lnTo>
                    <a:pt x="7310" y="238878"/>
                  </a:lnTo>
                  <a:lnTo>
                    <a:pt x="1120" y="239878"/>
                  </a:lnTo>
                  <a:lnTo>
                    <a:pt x="0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51"/>
            <p:cNvSpPr/>
            <p:nvPr/>
          </p:nvSpPr>
          <p:spPr>
            <a:xfrm>
              <a:off x="2907506" y="3051810"/>
              <a:ext cx="142876" cy="8573"/>
            </a:xfrm>
            <a:custGeom>
              <a:avLst/>
              <a:gdLst/>
              <a:ahLst/>
              <a:cxnLst/>
              <a:rect l="0" t="0" r="0" b="0"/>
              <a:pathLst>
                <a:path w="142876" h="8573">
                  <a:moveTo>
                    <a:pt x="0" y="8572"/>
                  </a:moveTo>
                  <a:lnTo>
                    <a:pt x="7585" y="4021"/>
                  </a:lnTo>
                  <a:lnTo>
                    <a:pt x="11406" y="2681"/>
                  </a:lnTo>
                  <a:lnTo>
                    <a:pt x="15542" y="1787"/>
                  </a:lnTo>
                  <a:lnTo>
                    <a:pt x="19886" y="1191"/>
                  </a:lnTo>
                  <a:lnTo>
                    <a:pt x="24370" y="794"/>
                  </a:lnTo>
                  <a:lnTo>
                    <a:pt x="28946" y="529"/>
                  </a:lnTo>
                  <a:lnTo>
                    <a:pt x="38265" y="235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52"/>
            <p:cNvSpPr/>
            <p:nvPr/>
          </p:nvSpPr>
          <p:spPr>
            <a:xfrm>
              <a:off x="2928937" y="3128962"/>
              <a:ext cx="157164" cy="8573"/>
            </a:xfrm>
            <a:custGeom>
              <a:avLst/>
              <a:gdLst/>
              <a:ahLst/>
              <a:cxnLst/>
              <a:rect l="0" t="0" r="0" b="0"/>
              <a:pathLst>
                <a:path w="157164" h="8573">
                  <a:moveTo>
                    <a:pt x="0" y="8572"/>
                  </a:moveTo>
                  <a:lnTo>
                    <a:pt x="16094" y="8572"/>
                  </a:lnTo>
                  <a:lnTo>
                    <a:pt x="18667" y="7620"/>
                  </a:lnTo>
                  <a:lnTo>
                    <a:pt x="21176" y="6033"/>
                  </a:lnTo>
                  <a:lnTo>
                    <a:pt x="23642" y="4022"/>
                  </a:lnTo>
                  <a:lnTo>
                    <a:pt x="26874" y="2681"/>
                  </a:lnTo>
                  <a:lnTo>
                    <a:pt x="30616" y="1787"/>
                  </a:lnTo>
                  <a:lnTo>
                    <a:pt x="34698" y="1192"/>
                  </a:lnTo>
                  <a:lnTo>
                    <a:pt x="39007" y="795"/>
                  </a:lnTo>
                  <a:lnTo>
                    <a:pt x="43467" y="529"/>
                  </a:lnTo>
                  <a:lnTo>
                    <a:pt x="52656" y="236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53"/>
            <p:cNvSpPr/>
            <p:nvPr/>
          </p:nvSpPr>
          <p:spPr>
            <a:xfrm>
              <a:off x="3250408" y="2948939"/>
              <a:ext cx="214311" cy="94268"/>
            </a:xfrm>
            <a:custGeom>
              <a:avLst/>
              <a:gdLst/>
              <a:ahLst/>
              <a:cxnLst/>
              <a:rect l="0" t="0" r="0" b="0"/>
              <a:pathLst>
                <a:path w="214311" h="94268">
                  <a:moveTo>
                    <a:pt x="14285" y="0"/>
                  </a:moveTo>
                  <a:lnTo>
                    <a:pt x="14285" y="37512"/>
                  </a:lnTo>
                  <a:lnTo>
                    <a:pt x="13492" y="40248"/>
                  </a:lnTo>
                  <a:lnTo>
                    <a:pt x="12169" y="43025"/>
                  </a:lnTo>
                  <a:lnTo>
                    <a:pt x="10493" y="45828"/>
                  </a:lnTo>
                  <a:lnTo>
                    <a:pt x="9376" y="48650"/>
                  </a:lnTo>
                  <a:lnTo>
                    <a:pt x="8631" y="51483"/>
                  </a:lnTo>
                  <a:lnTo>
                    <a:pt x="8134" y="54325"/>
                  </a:lnTo>
                  <a:lnTo>
                    <a:pt x="7803" y="57172"/>
                  </a:lnTo>
                  <a:lnTo>
                    <a:pt x="7583" y="60022"/>
                  </a:lnTo>
                  <a:lnTo>
                    <a:pt x="7436" y="62875"/>
                  </a:lnTo>
                  <a:lnTo>
                    <a:pt x="7272" y="68585"/>
                  </a:lnTo>
                  <a:lnTo>
                    <a:pt x="7229" y="71441"/>
                  </a:lnTo>
                  <a:lnTo>
                    <a:pt x="6406" y="73345"/>
                  </a:lnTo>
                  <a:lnTo>
                    <a:pt x="5064" y="74614"/>
                  </a:lnTo>
                  <a:lnTo>
                    <a:pt x="3375" y="75461"/>
                  </a:lnTo>
                  <a:lnTo>
                    <a:pt x="2249" y="76977"/>
                  </a:lnTo>
                  <a:lnTo>
                    <a:pt x="1499" y="78941"/>
                  </a:lnTo>
                  <a:lnTo>
                    <a:pt x="6" y="85691"/>
                  </a:lnTo>
                  <a:lnTo>
                    <a:pt x="0" y="90266"/>
                  </a:lnTo>
                  <a:lnTo>
                    <a:pt x="793" y="91610"/>
                  </a:lnTo>
                  <a:lnTo>
                    <a:pt x="2115" y="92506"/>
                  </a:lnTo>
                  <a:lnTo>
                    <a:pt x="6847" y="94193"/>
                  </a:lnTo>
                  <a:lnTo>
                    <a:pt x="14639" y="94267"/>
                  </a:lnTo>
                  <a:lnTo>
                    <a:pt x="17696" y="93325"/>
                  </a:lnTo>
                  <a:lnTo>
                    <a:pt x="20528" y="91744"/>
                  </a:lnTo>
                  <a:lnTo>
                    <a:pt x="23210" y="89738"/>
                  </a:lnTo>
                  <a:lnTo>
                    <a:pt x="28306" y="87509"/>
                  </a:lnTo>
                  <a:lnTo>
                    <a:pt x="33217" y="86518"/>
                  </a:lnTo>
                  <a:lnTo>
                    <a:pt x="38045" y="86078"/>
                  </a:lnTo>
                  <a:lnTo>
                    <a:pt x="44954" y="85882"/>
                  </a:lnTo>
                  <a:lnTo>
                    <a:pt x="49018" y="85830"/>
                  </a:lnTo>
                  <a:lnTo>
                    <a:pt x="53315" y="84843"/>
                  </a:lnTo>
                  <a:lnTo>
                    <a:pt x="57768" y="83232"/>
                  </a:lnTo>
                  <a:lnTo>
                    <a:pt x="62324" y="81206"/>
                  </a:lnTo>
                  <a:lnTo>
                    <a:pt x="67742" y="79855"/>
                  </a:lnTo>
                  <a:lnTo>
                    <a:pt x="73735" y="78954"/>
                  </a:lnTo>
                  <a:lnTo>
                    <a:pt x="80113" y="78354"/>
                  </a:lnTo>
                  <a:lnTo>
                    <a:pt x="85951" y="77954"/>
                  </a:lnTo>
                  <a:lnTo>
                    <a:pt x="96672" y="77509"/>
                  </a:lnTo>
                  <a:lnTo>
                    <a:pt x="126970" y="77200"/>
                  </a:lnTo>
                  <a:lnTo>
                    <a:pt x="132271" y="77185"/>
                  </a:lnTo>
                  <a:lnTo>
                    <a:pt x="137392" y="78127"/>
                  </a:lnTo>
                  <a:lnTo>
                    <a:pt x="142394" y="79707"/>
                  </a:lnTo>
                  <a:lnTo>
                    <a:pt x="147316" y="81713"/>
                  </a:lnTo>
                  <a:lnTo>
                    <a:pt x="152185" y="83051"/>
                  </a:lnTo>
                  <a:lnTo>
                    <a:pt x="157018" y="83942"/>
                  </a:lnTo>
                  <a:lnTo>
                    <a:pt x="161828" y="84537"/>
                  </a:lnTo>
                  <a:lnTo>
                    <a:pt x="169003" y="84933"/>
                  </a:lnTo>
                  <a:lnTo>
                    <a:pt x="201357" y="85621"/>
                  </a:lnTo>
                  <a:lnTo>
                    <a:pt x="214310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54"/>
            <p:cNvSpPr/>
            <p:nvPr/>
          </p:nvSpPr>
          <p:spPr>
            <a:xfrm>
              <a:off x="3400425" y="2923222"/>
              <a:ext cx="42863" cy="291466"/>
            </a:xfrm>
            <a:custGeom>
              <a:avLst/>
              <a:gdLst/>
              <a:ahLst/>
              <a:cxnLst/>
              <a:rect l="0" t="0" r="0" b="0"/>
              <a:pathLst>
                <a:path w="42863" h="291466">
                  <a:moveTo>
                    <a:pt x="0" y="0"/>
                  </a:moveTo>
                  <a:lnTo>
                    <a:pt x="0" y="4551"/>
                  </a:lnTo>
                  <a:lnTo>
                    <a:pt x="793" y="6844"/>
                  </a:lnTo>
                  <a:lnTo>
                    <a:pt x="2116" y="9325"/>
                  </a:lnTo>
                  <a:lnTo>
                    <a:pt x="3792" y="11932"/>
                  </a:lnTo>
                  <a:lnTo>
                    <a:pt x="4909" y="14622"/>
                  </a:lnTo>
                  <a:lnTo>
                    <a:pt x="6150" y="20151"/>
                  </a:lnTo>
                  <a:lnTo>
                    <a:pt x="7275" y="24864"/>
                  </a:lnTo>
                  <a:lnTo>
                    <a:pt x="10641" y="37721"/>
                  </a:lnTo>
                  <a:lnTo>
                    <a:pt x="11857" y="44197"/>
                  </a:lnTo>
                  <a:lnTo>
                    <a:pt x="12667" y="50420"/>
                  </a:lnTo>
                  <a:lnTo>
                    <a:pt x="13207" y="56473"/>
                  </a:lnTo>
                  <a:lnTo>
                    <a:pt x="13567" y="63366"/>
                  </a:lnTo>
                  <a:lnTo>
                    <a:pt x="13967" y="78645"/>
                  </a:lnTo>
                  <a:lnTo>
                    <a:pt x="14259" y="128719"/>
                  </a:lnTo>
                  <a:lnTo>
                    <a:pt x="14279" y="149793"/>
                  </a:lnTo>
                  <a:lnTo>
                    <a:pt x="15075" y="157012"/>
                  </a:lnTo>
                  <a:lnTo>
                    <a:pt x="16400" y="164682"/>
                  </a:lnTo>
                  <a:lnTo>
                    <a:pt x="18077" y="172653"/>
                  </a:lnTo>
                  <a:lnTo>
                    <a:pt x="19195" y="179872"/>
                  </a:lnTo>
                  <a:lnTo>
                    <a:pt x="19940" y="186590"/>
                  </a:lnTo>
                  <a:lnTo>
                    <a:pt x="20437" y="192973"/>
                  </a:lnTo>
                  <a:lnTo>
                    <a:pt x="21562" y="199134"/>
                  </a:lnTo>
                  <a:lnTo>
                    <a:pt x="23106" y="205146"/>
                  </a:lnTo>
                  <a:lnTo>
                    <a:pt x="24929" y="211059"/>
                  </a:lnTo>
                  <a:lnTo>
                    <a:pt x="26144" y="216906"/>
                  </a:lnTo>
                  <a:lnTo>
                    <a:pt x="26954" y="222709"/>
                  </a:lnTo>
                  <a:lnTo>
                    <a:pt x="27494" y="228483"/>
                  </a:lnTo>
                  <a:lnTo>
                    <a:pt x="28648" y="234237"/>
                  </a:lnTo>
                  <a:lnTo>
                    <a:pt x="30211" y="239978"/>
                  </a:lnTo>
                  <a:lnTo>
                    <a:pt x="32047" y="245710"/>
                  </a:lnTo>
                  <a:lnTo>
                    <a:pt x="33271" y="250484"/>
                  </a:lnTo>
                  <a:lnTo>
                    <a:pt x="34087" y="254620"/>
                  </a:lnTo>
                  <a:lnTo>
                    <a:pt x="34993" y="261754"/>
                  </a:lnTo>
                  <a:lnTo>
                    <a:pt x="35396" y="268100"/>
                  </a:lnTo>
                  <a:lnTo>
                    <a:pt x="35623" y="277028"/>
                  </a:lnTo>
                  <a:lnTo>
                    <a:pt x="35718" y="291421"/>
                  </a:lnTo>
                  <a:lnTo>
                    <a:pt x="42862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55"/>
            <p:cNvSpPr/>
            <p:nvPr/>
          </p:nvSpPr>
          <p:spPr>
            <a:xfrm>
              <a:off x="4900627" y="1628775"/>
              <a:ext cx="235730" cy="120015"/>
            </a:xfrm>
            <a:custGeom>
              <a:avLst/>
              <a:gdLst/>
              <a:ahLst/>
              <a:cxnLst/>
              <a:rect l="0" t="0" r="0" b="0"/>
              <a:pathLst>
                <a:path w="235730" h="120015">
                  <a:moveTo>
                    <a:pt x="35704" y="0"/>
                  </a:moveTo>
                  <a:lnTo>
                    <a:pt x="35704" y="37264"/>
                  </a:lnTo>
                  <a:lnTo>
                    <a:pt x="34910" y="40083"/>
                  </a:lnTo>
                  <a:lnTo>
                    <a:pt x="33588" y="42914"/>
                  </a:lnTo>
                  <a:lnTo>
                    <a:pt x="31912" y="45754"/>
                  </a:lnTo>
                  <a:lnTo>
                    <a:pt x="30794" y="48600"/>
                  </a:lnTo>
                  <a:lnTo>
                    <a:pt x="30049" y="51450"/>
                  </a:lnTo>
                  <a:lnTo>
                    <a:pt x="29553" y="54302"/>
                  </a:lnTo>
                  <a:lnTo>
                    <a:pt x="26841" y="60966"/>
                  </a:lnTo>
                  <a:lnTo>
                    <a:pt x="22651" y="70172"/>
                  </a:lnTo>
                  <a:lnTo>
                    <a:pt x="17477" y="81071"/>
                  </a:lnTo>
                  <a:lnTo>
                    <a:pt x="13234" y="89290"/>
                  </a:lnTo>
                  <a:lnTo>
                    <a:pt x="9612" y="95721"/>
                  </a:lnTo>
                  <a:lnTo>
                    <a:pt x="6402" y="100961"/>
                  </a:lnTo>
                  <a:lnTo>
                    <a:pt x="4264" y="105407"/>
                  </a:lnTo>
                  <a:lnTo>
                    <a:pt x="2838" y="109324"/>
                  </a:lnTo>
                  <a:lnTo>
                    <a:pt x="0" y="119960"/>
                  </a:lnTo>
                  <a:lnTo>
                    <a:pt x="5691" y="120004"/>
                  </a:lnTo>
                  <a:lnTo>
                    <a:pt x="69147" y="120014"/>
                  </a:lnTo>
                  <a:lnTo>
                    <a:pt x="74668" y="119062"/>
                  </a:lnTo>
                  <a:lnTo>
                    <a:pt x="80730" y="117475"/>
                  </a:lnTo>
                  <a:lnTo>
                    <a:pt x="87153" y="115464"/>
                  </a:lnTo>
                  <a:lnTo>
                    <a:pt x="93021" y="114123"/>
                  </a:lnTo>
                  <a:lnTo>
                    <a:pt x="98522" y="113229"/>
                  </a:lnTo>
                  <a:lnTo>
                    <a:pt x="103776" y="112634"/>
                  </a:lnTo>
                  <a:lnTo>
                    <a:pt x="109660" y="112236"/>
                  </a:lnTo>
                  <a:lnTo>
                    <a:pt x="122548" y="111795"/>
                  </a:lnTo>
                  <a:lnTo>
                    <a:pt x="154446" y="111473"/>
                  </a:lnTo>
                  <a:lnTo>
                    <a:pt x="193828" y="111443"/>
                  </a:lnTo>
                  <a:lnTo>
                    <a:pt x="196682" y="112395"/>
                  </a:lnTo>
                  <a:lnTo>
                    <a:pt x="201971" y="115993"/>
                  </a:lnTo>
                  <a:lnTo>
                    <a:pt x="206967" y="118227"/>
                  </a:lnTo>
                  <a:lnTo>
                    <a:pt x="214242" y="119485"/>
                  </a:lnTo>
                  <a:lnTo>
                    <a:pt x="221425" y="119858"/>
                  </a:lnTo>
                  <a:lnTo>
                    <a:pt x="228436" y="119994"/>
                  </a:lnTo>
                  <a:lnTo>
                    <a:pt x="235729" y="1200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56"/>
            <p:cNvSpPr/>
            <p:nvPr/>
          </p:nvSpPr>
          <p:spPr>
            <a:xfrm>
              <a:off x="5093493" y="1620202"/>
              <a:ext cx="78583" cy="291466"/>
            </a:xfrm>
            <a:custGeom>
              <a:avLst/>
              <a:gdLst/>
              <a:ahLst/>
              <a:cxnLst/>
              <a:rect l="0" t="0" r="0" b="0"/>
              <a:pathLst>
                <a:path w="78583" h="291466">
                  <a:moveTo>
                    <a:pt x="0" y="0"/>
                  </a:moveTo>
                  <a:lnTo>
                    <a:pt x="7585" y="13652"/>
                  </a:lnTo>
                  <a:lnTo>
                    <a:pt x="10613" y="18627"/>
                  </a:lnTo>
                  <a:lnTo>
                    <a:pt x="13425" y="22895"/>
                  </a:lnTo>
                  <a:lnTo>
                    <a:pt x="16094" y="26693"/>
                  </a:lnTo>
                  <a:lnTo>
                    <a:pt x="17873" y="31131"/>
                  </a:lnTo>
                  <a:lnTo>
                    <a:pt x="19060" y="35994"/>
                  </a:lnTo>
                  <a:lnTo>
                    <a:pt x="19850" y="41141"/>
                  </a:lnTo>
                  <a:lnTo>
                    <a:pt x="21171" y="46477"/>
                  </a:lnTo>
                  <a:lnTo>
                    <a:pt x="22845" y="51940"/>
                  </a:lnTo>
                  <a:lnTo>
                    <a:pt x="24755" y="57487"/>
                  </a:lnTo>
                  <a:lnTo>
                    <a:pt x="26028" y="63089"/>
                  </a:lnTo>
                  <a:lnTo>
                    <a:pt x="26878" y="68730"/>
                  </a:lnTo>
                  <a:lnTo>
                    <a:pt x="27444" y="74395"/>
                  </a:lnTo>
                  <a:lnTo>
                    <a:pt x="28615" y="80076"/>
                  </a:lnTo>
                  <a:lnTo>
                    <a:pt x="30189" y="85769"/>
                  </a:lnTo>
                  <a:lnTo>
                    <a:pt x="32032" y="91470"/>
                  </a:lnTo>
                  <a:lnTo>
                    <a:pt x="33261" y="97175"/>
                  </a:lnTo>
                  <a:lnTo>
                    <a:pt x="34080" y="102883"/>
                  </a:lnTo>
                  <a:lnTo>
                    <a:pt x="34627" y="108594"/>
                  </a:lnTo>
                  <a:lnTo>
                    <a:pt x="34991" y="114306"/>
                  </a:lnTo>
                  <a:lnTo>
                    <a:pt x="35234" y="120019"/>
                  </a:lnTo>
                  <a:lnTo>
                    <a:pt x="35396" y="125733"/>
                  </a:lnTo>
                  <a:lnTo>
                    <a:pt x="36297" y="132399"/>
                  </a:lnTo>
                  <a:lnTo>
                    <a:pt x="37692" y="139701"/>
                  </a:lnTo>
                  <a:lnTo>
                    <a:pt x="39416" y="147427"/>
                  </a:lnTo>
                  <a:lnTo>
                    <a:pt x="41358" y="154482"/>
                  </a:lnTo>
                  <a:lnTo>
                    <a:pt x="43447" y="161091"/>
                  </a:lnTo>
                  <a:lnTo>
                    <a:pt x="45634" y="167401"/>
                  </a:lnTo>
                  <a:lnTo>
                    <a:pt x="47091" y="173513"/>
                  </a:lnTo>
                  <a:lnTo>
                    <a:pt x="48063" y="179493"/>
                  </a:lnTo>
                  <a:lnTo>
                    <a:pt x="48711" y="185385"/>
                  </a:lnTo>
                  <a:lnTo>
                    <a:pt x="49937" y="191217"/>
                  </a:lnTo>
                  <a:lnTo>
                    <a:pt x="51547" y="197011"/>
                  </a:lnTo>
                  <a:lnTo>
                    <a:pt x="53416" y="202778"/>
                  </a:lnTo>
                  <a:lnTo>
                    <a:pt x="54660" y="208528"/>
                  </a:lnTo>
                  <a:lnTo>
                    <a:pt x="55491" y="214266"/>
                  </a:lnTo>
                  <a:lnTo>
                    <a:pt x="56043" y="219997"/>
                  </a:lnTo>
                  <a:lnTo>
                    <a:pt x="57206" y="225722"/>
                  </a:lnTo>
                  <a:lnTo>
                    <a:pt x="58775" y="231444"/>
                  </a:lnTo>
                  <a:lnTo>
                    <a:pt x="60615" y="237163"/>
                  </a:lnTo>
                  <a:lnTo>
                    <a:pt x="62659" y="246059"/>
                  </a:lnTo>
                  <a:lnTo>
                    <a:pt x="63567" y="253187"/>
                  </a:lnTo>
                  <a:lnTo>
                    <a:pt x="63971" y="259530"/>
                  </a:lnTo>
                  <a:lnTo>
                    <a:pt x="64872" y="262555"/>
                  </a:lnTo>
                  <a:lnTo>
                    <a:pt x="66267" y="265524"/>
                  </a:lnTo>
                  <a:lnTo>
                    <a:pt x="67991" y="268456"/>
                  </a:lnTo>
                  <a:lnTo>
                    <a:pt x="69905" y="274254"/>
                  </a:lnTo>
                  <a:lnTo>
                    <a:pt x="70984" y="282873"/>
                  </a:lnTo>
                  <a:lnTo>
                    <a:pt x="71435" y="291421"/>
                  </a:lnTo>
                  <a:lnTo>
                    <a:pt x="78582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57"/>
            <p:cNvSpPr/>
            <p:nvPr/>
          </p:nvSpPr>
          <p:spPr>
            <a:xfrm>
              <a:off x="5310899" y="1585912"/>
              <a:ext cx="118352" cy="367306"/>
            </a:xfrm>
            <a:custGeom>
              <a:avLst/>
              <a:gdLst/>
              <a:ahLst/>
              <a:cxnLst/>
              <a:rect l="0" t="0" r="0" b="0"/>
              <a:pathLst>
                <a:path w="118352" h="367306">
                  <a:moveTo>
                    <a:pt x="61201" y="0"/>
                  </a:moveTo>
                  <a:lnTo>
                    <a:pt x="57408" y="0"/>
                  </a:lnTo>
                  <a:lnTo>
                    <a:pt x="55497" y="3810"/>
                  </a:lnTo>
                  <a:lnTo>
                    <a:pt x="53430" y="10160"/>
                  </a:lnTo>
                  <a:lnTo>
                    <a:pt x="51258" y="18203"/>
                  </a:lnTo>
                  <a:lnTo>
                    <a:pt x="49015" y="24518"/>
                  </a:lnTo>
                  <a:lnTo>
                    <a:pt x="46727" y="29680"/>
                  </a:lnTo>
                  <a:lnTo>
                    <a:pt x="44408" y="34074"/>
                  </a:lnTo>
                  <a:lnTo>
                    <a:pt x="42068" y="37956"/>
                  </a:lnTo>
                  <a:lnTo>
                    <a:pt x="39714" y="41497"/>
                  </a:lnTo>
                  <a:lnTo>
                    <a:pt x="37352" y="44809"/>
                  </a:lnTo>
                  <a:lnTo>
                    <a:pt x="34982" y="48923"/>
                  </a:lnTo>
                  <a:lnTo>
                    <a:pt x="32609" y="53570"/>
                  </a:lnTo>
                  <a:lnTo>
                    <a:pt x="30233" y="58574"/>
                  </a:lnTo>
                  <a:lnTo>
                    <a:pt x="27593" y="66673"/>
                  </a:lnTo>
                  <a:lnTo>
                    <a:pt x="25626" y="74400"/>
                  </a:lnTo>
                  <a:lnTo>
                    <a:pt x="22106" y="84184"/>
                  </a:lnTo>
                  <a:lnTo>
                    <a:pt x="17896" y="94883"/>
                  </a:lnTo>
                  <a:lnTo>
                    <a:pt x="15662" y="100403"/>
                  </a:lnTo>
                  <a:lnTo>
                    <a:pt x="13179" y="111616"/>
                  </a:lnTo>
                  <a:lnTo>
                    <a:pt x="12518" y="117273"/>
                  </a:lnTo>
                  <a:lnTo>
                    <a:pt x="9666" y="126099"/>
                  </a:lnTo>
                  <a:lnTo>
                    <a:pt x="7794" y="129786"/>
                  </a:lnTo>
                  <a:lnTo>
                    <a:pt x="5714" y="138963"/>
                  </a:lnTo>
                  <a:lnTo>
                    <a:pt x="4790" y="149391"/>
                  </a:lnTo>
                  <a:lnTo>
                    <a:pt x="4379" y="160376"/>
                  </a:lnTo>
                  <a:lnTo>
                    <a:pt x="2080" y="171608"/>
                  </a:lnTo>
                  <a:lnTo>
                    <a:pt x="355" y="177271"/>
                  </a:lnTo>
                  <a:lnTo>
                    <a:pt x="0" y="181998"/>
                  </a:lnTo>
                  <a:lnTo>
                    <a:pt x="556" y="186102"/>
                  </a:lnTo>
                  <a:lnTo>
                    <a:pt x="1720" y="189791"/>
                  </a:lnTo>
                  <a:lnTo>
                    <a:pt x="2497" y="195107"/>
                  </a:lnTo>
                  <a:lnTo>
                    <a:pt x="3015" y="201509"/>
                  </a:lnTo>
                  <a:lnTo>
                    <a:pt x="3360" y="208634"/>
                  </a:lnTo>
                  <a:lnTo>
                    <a:pt x="4384" y="215290"/>
                  </a:lnTo>
                  <a:lnTo>
                    <a:pt x="5860" y="221631"/>
                  </a:lnTo>
                  <a:lnTo>
                    <a:pt x="7638" y="227764"/>
                  </a:lnTo>
                  <a:lnTo>
                    <a:pt x="8823" y="233758"/>
                  </a:lnTo>
                  <a:lnTo>
                    <a:pt x="9614" y="239659"/>
                  </a:lnTo>
                  <a:lnTo>
                    <a:pt x="10140" y="245497"/>
                  </a:lnTo>
                  <a:lnTo>
                    <a:pt x="10491" y="251295"/>
                  </a:lnTo>
                  <a:lnTo>
                    <a:pt x="10726" y="257065"/>
                  </a:lnTo>
                  <a:lnTo>
                    <a:pt x="10882" y="262817"/>
                  </a:lnTo>
                  <a:lnTo>
                    <a:pt x="11779" y="267604"/>
                  </a:lnTo>
                  <a:lnTo>
                    <a:pt x="14894" y="275462"/>
                  </a:lnTo>
                  <a:lnTo>
                    <a:pt x="18924" y="284670"/>
                  </a:lnTo>
                  <a:lnTo>
                    <a:pt x="27978" y="306104"/>
                  </a:lnTo>
                  <a:lnTo>
                    <a:pt x="30321" y="310749"/>
                  </a:lnTo>
                  <a:lnTo>
                    <a:pt x="32677" y="314799"/>
                  </a:lnTo>
                  <a:lnTo>
                    <a:pt x="35041" y="318451"/>
                  </a:lnTo>
                  <a:lnTo>
                    <a:pt x="37410" y="322791"/>
                  </a:lnTo>
                  <a:lnTo>
                    <a:pt x="39784" y="327589"/>
                  </a:lnTo>
                  <a:lnTo>
                    <a:pt x="42161" y="332692"/>
                  </a:lnTo>
                  <a:lnTo>
                    <a:pt x="44539" y="337047"/>
                  </a:lnTo>
                  <a:lnTo>
                    <a:pt x="46918" y="340903"/>
                  </a:lnTo>
                  <a:lnTo>
                    <a:pt x="49297" y="344426"/>
                  </a:lnTo>
                  <a:lnTo>
                    <a:pt x="52472" y="346775"/>
                  </a:lnTo>
                  <a:lnTo>
                    <a:pt x="56174" y="348341"/>
                  </a:lnTo>
                  <a:lnTo>
                    <a:pt x="60231" y="349385"/>
                  </a:lnTo>
                  <a:lnTo>
                    <a:pt x="63729" y="351033"/>
                  </a:lnTo>
                  <a:lnTo>
                    <a:pt x="66855" y="353085"/>
                  </a:lnTo>
                  <a:lnTo>
                    <a:pt x="69733" y="355405"/>
                  </a:lnTo>
                  <a:lnTo>
                    <a:pt x="73239" y="356952"/>
                  </a:lnTo>
                  <a:lnTo>
                    <a:pt x="77164" y="357983"/>
                  </a:lnTo>
                  <a:lnTo>
                    <a:pt x="81367" y="358670"/>
                  </a:lnTo>
                  <a:lnTo>
                    <a:pt x="84964" y="360081"/>
                  </a:lnTo>
                  <a:lnTo>
                    <a:pt x="88155" y="361974"/>
                  </a:lnTo>
                  <a:lnTo>
                    <a:pt x="91076" y="364189"/>
                  </a:lnTo>
                  <a:lnTo>
                    <a:pt x="94612" y="365665"/>
                  </a:lnTo>
                  <a:lnTo>
                    <a:pt x="98556" y="366649"/>
                  </a:lnTo>
                  <a:lnTo>
                    <a:pt x="102773" y="367305"/>
                  </a:lnTo>
                  <a:lnTo>
                    <a:pt x="106378" y="366790"/>
                  </a:lnTo>
                  <a:lnTo>
                    <a:pt x="109575" y="365494"/>
                  </a:lnTo>
                  <a:lnTo>
                    <a:pt x="118351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58"/>
            <p:cNvSpPr/>
            <p:nvPr/>
          </p:nvSpPr>
          <p:spPr>
            <a:xfrm>
              <a:off x="5486400" y="1714500"/>
              <a:ext cx="164307" cy="102871"/>
            </a:xfrm>
            <a:custGeom>
              <a:avLst/>
              <a:gdLst/>
              <a:ahLst/>
              <a:cxnLst/>
              <a:rect l="0" t="0" r="0" b="0"/>
              <a:pathLst>
                <a:path w="164307" h="102871">
                  <a:moveTo>
                    <a:pt x="0" y="0"/>
                  </a:moveTo>
                  <a:lnTo>
                    <a:pt x="7056" y="0"/>
                  </a:lnTo>
                  <a:lnTo>
                    <a:pt x="7104" y="2539"/>
                  </a:lnTo>
                  <a:lnTo>
                    <a:pt x="7135" y="7380"/>
                  </a:lnTo>
                  <a:lnTo>
                    <a:pt x="3349" y="30973"/>
                  </a:lnTo>
                  <a:lnTo>
                    <a:pt x="2233" y="39699"/>
                  </a:lnTo>
                  <a:lnTo>
                    <a:pt x="1488" y="47421"/>
                  </a:lnTo>
                  <a:lnTo>
                    <a:pt x="293" y="64400"/>
                  </a:lnTo>
                  <a:lnTo>
                    <a:pt x="196" y="66746"/>
                  </a:lnTo>
                  <a:lnTo>
                    <a:pt x="86" y="71892"/>
                  </a:lnTo>
                  <a:lnTo>
                    <a:pt x="2" y="89785"/>
                  </a:lnTo>
                  <a:lnTo>
                    <a:pt x="795" y="91289"/>
                  </a:lnTo>
                  <a:lnTo>
                    <a:pt x="2117" y="92292"/>
                  </a:lnTo>
                  <a:lnTo>
                    <a:pt x="5703" y="93406"/>
                  </a:lnTo>
                  <a:lnTo>
                    <a:pt x="9943" y="93901"/>
                  </a:lnTo>
                  <a:lnTo>
                    <a:pt x="14473" y="94121"/>
                  </a:lnTo>
                  <a:lnTo>
                    <a:pt x="19926" y="94219"/>
                  </a:lnTo>
                  <a:lnTo>
                    <a:pt x="115272" y="94297"/>
                  </a:lnTo>
                  <a:lnTo>
                    <a:pt x="118917" y="95250"/>
                  </a:lnTo>
                  <a:lnTo>
                    <a:pt x="122934" y="96837"/>
                  </a:lnTo>
                  <a:lnTo>
                    <a:pt x="127199" y="98848"/>
                  </a:lnTo>
                  <a:lnTo>
                    <a:pt x="130836" y="100189"/>
                  </a:lnTo>
                  <a:lnTo>
                    <a:pt x="134056" y="101082"/>
                  </a:lnTo>
                  <a:lnTo>
                    <a:pt x="136995" y="101678"/>
                  </a:lnTo>
                  <a:lnTo>
                    <a:pt x="139748" y="102075"/>
                  </a:lnTo>
                  <a:lnTo>
                    <a:pt x="142378" y="102340"/>
                  </a:lnTo>
                  <a:lnTo>
                    <a:pt x="147417" y="102634"/>
                  </a:lnTo>
                  <a:lnTo>
                    <a:pt x="155722" y="102839"/>
                  </a:lnTo>
                  <a:lnTo>
                    <a:pt x="164306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59"/>
            <p:cNvSpPr/>
            <p:nvPr/>
          </p:nvSpPr>
          <p:spPr>
            <a:xfrm>
              <a:off x="5636418" y="1714500"/>
              <a:ext cx="35720" cy="222622"/>
            </a:xfrm>
            <a:custGeom>
              <a:avLst/>
              <a:gdLst/>
              <a:ahLst/>
              <a:cxnLst/>
              <a:rect l="0" t="0" r="0" b="0"/>
              <a:pathLst>
                <a:path w="35720" h="222622">
                  <a:moveTo>
                    <a:pt x="0" y="0"/>
                  </a:moveTo>
                  <a:lnTo>
                    <a:pt x="0" y="33169"/>
                  </a:lnTo>
                  <a:lnTo>
                    <a:pt x="794" y="38305"/>
                  </a:lnTo>
                  <a:lnTo>
                    <a:pt x="2117" y="43634"/>
                  </a:lnTo>
                  <a:lnTo>
                    <a:pt x="3793" y="49092"/>
                  </a:lnTo>
                  <a:lnTo>
                    <a:pt x="4910" y="54635"/>
                  </a:lnTo>
                  <a:lnTo>
                    <a:pt x="5654" y="60236"/>
                  </a:lnTo>
                  <a:lnTo>
                    <a:pt x="6151" y="65875"/>
                  </a:lnTo>
                  <a:lnTo>
                    <a:pt x="6482" y="71539"/>
                  </a:lnTo>
                  <a:lnTo>
                    <a:pt x="6703" y="77220"/>
                  </a:lnTo>
                  <a:lnTo>
                    <a:pt x="6948" y="89565"/>
                  </a:lnTo>
                  <a:lnTo>
                    <a:pt x="7057" y="104576"/>
                  </a:lnTo>
                  <a:lnTo>
                    <a:pt x="7880" y="111627"/>
                  </a:lnTo>
                  <a:lnTo>
                    <a:pt x="9222" y="118233"/>
                  </a:lnTo>
                  <a:lnTo>
                    <a:pt x="10910" y="124542"/>
                  </a:lnTo>
                  <a:lnTo>
                    <a:pt x="12037" y="130653"/>
                  </a:lnTo>
                  <a:lnTo>
                    <a:pt x="12787" y="136632"/>
                  </a:lnTo>
                  <a:lnTo>
                    <a:pt x="13288" y="142523"/>
                  </a:lnTo>
                  <a:lnTo>
                    <a:pt x="13620" y="148355"/>
                  </a:lnTo>
                  <a:lnTo>
                    <a:pt x="13843" y="154148"/>
                  </a:lnTo>
                  <a:lnTo>
                    <a:pt x="13992" y="159915"/>
                  </a:lnTo>
                  <a:lnTo>
                    <a:pt x="14884" y="164713"/>
                  </a:lnTo>
                  <a:lnTo>
                    <a:pt x="16273" y="168863"/>
                  </a:lnTo>
                  <a:lnTo>
                    <a:pt x="17993" y="172583"/>
                  </a:lnTo>
                  <a:lnTo>
                    <a:pt x="19139" y="176968"/>
                  </a:lnTo>
                  <a:lnTo>
                    <a:pt x="19903" y="181796"/>
                  </a:lnTo>
                  <a:lnTo>
                    <a:pt x="20412" y="186919"/>
                  </a:lnTo>
                  <a:lnTo>
                    <a:pt x="21545" y="191288"/>
                  </a:lnTo>
                  <a:lnTo>
                    <a:pt x="23095" y="195153"/>
                  </a:lnTo>
                  <a:lnTo>
                    <a:pt x="24922" y="198682"/>
                  </a:lnTo>
                  <a:lnTo>
                    <a:pt x="26933" y="202939"/>
                  </a:lnTo>
                  <a:lnTo>
                    <a:pt x="35604" y="222621"/>
                  </a:lnTo>
                  <a:lnTo>
                    <a:pt x="35703" y="216065"/>
                  </a:lnTo>
                  <a:lnTo>
                    <a:pt x="35719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60"/>
            <p:cNvSpPr/>
            <p:nvPr/>
          </p:nvSpPr>
          <p:spPr>
            <a:xfrm>
              <a:off x="5707856" y="1594485"/>
              <a:ext cx="185611" cy="437198"/>
            </a:xfrm>
            <a:custGeom>
              <a:avLst/>
              <a:gdLst/>
              <a:ahLst/>
              <a:cxnLst/>
              <a:rect l="0" t="0" r="0" b="0"/>
              <a:pathLst>
                <a:path w="185611" h="437198">
                  <a:moveTo>
                    <a:pt x="0" y="0"/>
                  </a:moveTo>
                  <a:lnTo>
                    <a:pt x="0" y="4550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3" y="7380"/>
                  </a:lnTo>
                  <a:lnTo>
                    <a:pt x="4910" y="8730"/>
                  </a:lnTo>
                  <a:lnTo>
                    <a:pt x="5654" y="10582"/>
                  </a:lnTo>
                  <a:lnTo>
                    <a:pt x="6151" y="12770"/>
                  </a:lnTo>
                  <a:lnTo>
                    <a:pt x="8819" y="17740"/>
                  </a:lnTo>
                  <a:lnTo>
                    <a:pt x="10642" y="20399"/>
                  </a:lnTo>
                  <a:lnTo>
                    <a:pt x="13445" y="23124"/>
                  </a:lnTo>
                  <a:lnTo>
                    <a:pt x="16900" y="25894"/>
                  </a:lnTo>
                  <a:lnTo>
                    <a:pt x="20792" y="28692"/>
                  </a:lnTo>
                  <a:lnTo>
                    <a:pt x="24973" y="32463"/>
                  </a:lnTo>
                  <a:lnTo>
                    <a:pt x="29349" y="36882"/>
                  </a:lnTo>
                  <a:lnTo>
                    <a:pt x="33853" y="41733"/>
                  </a:lnTo>
                  <a:lnTo>
                    <a:pt x="38444" y="45919"/>
                  </a:lnTo>
                  <a:lnTo>
                    <a:pt x="43092" y="49663"/>
                  </a:lnTo>
                  <a:lnTo>
                    <a:pt x="47778" y="53111"/>
                  </a:lnTo>
                  <a:lnTo>
                    <a:pt x="52490" y="57314"/>
                  </a:lnTo>
                  <a:lnTo>
                    <a:pt x="57218" y="62022"/>
                  </a:lnTo>
                  <a:lnTo>
                    <a:pt x="61958" y="67065"/>
                  </a:lnTo>
                  <a:lnTo>
                    <a:pt x="71458" y="77749"/>
                  </a:lnTo>
                  <a:lnTo>
                    <a:pt x="90491" y="100130"/>
                  </a:lnTo>
                  <a:lnTo>
                    <a:pt x="95253" y="104853"/>
                  </a:lnTo>
                  <a:lnTo>
                    <a:pt x="100014" y="108955"/>
                  </a:lnTo>
                  <a:lnTo>
                    <a:pt x="104776" y="112641"/>
                  </a:lnTo>
                  <a:lnTo>
                    <a:pt x="110332" y="117956"/>
                  </a:lnTo>
                  <a:lnTo>
                    <a:pt x="116417" y="124358"/>
                  </a:lnTo>
                  <a:lnTo>
                    <a:pt x="128735" y="138137"/>
                  </a:lnTo>
                  <a:lnTo>
                    <a:pt x="139501" y="150612"/>
                  </a:lnTo>
                  <a:lnTo>
                    <a:pt x="144594" y="157558"/>
                  </a:lnTo>
                  <a:lnTo>
                    <a:pt x="149577" y="165046"/>
                  </a:lnTo>
                  <a:lnTo>
                    <a:pt x="154487" y="172895"/>
                  </a:lnTo>
                  <a:lnTo>
                    <a:pt x="158554" y="180034"/>
                  </a:lnTo>
                  <a:lnTo>
                    <a:pt x="162059" y="186697"/>
                  </a:lnTo>
                  <a:lnTo>
                    <a:pt x="165189" y="193045"/>
                  </a:lnTo>
                  <a:lnTo>
                    <a:pt x="168070" y="200134"/>
                  </a:lnTo>
                  <a:lnTo>
                    <a:pt x="170784" y="207717"/>
                  </a:lnTo>
                  <a:lnTo>
                    <a:pt x="173387" y="215631"/>
                  </a:lnTo>
                  <a:lnTo>
                    <a:pt x="178397" y="232043"/>
                  </a:lnTo>
                  <a:lnTo>
                    <a:pt x="180844" y="240420"/>
                  </a:lnTo>
                  <a:lnTo>
                    <a:pt x="182475" y="248862"/>
                  </a:lnTo>
                  <a:lnTo>
                    <a:pt x="183562" y="257348"/>
                  </a:lnTo>
                  <a:lnTo>
                    <a:pt x="184287" y="265863"/>
                  </a:lnTo>
                  <a:lnTo>
                    <a:pt x="184771" y="274397"/>
                  </a:lnTo>
                  <a:lnTo>
                    <a:pt x="185093" y="282944"/>
                  </a:lnTo>
                  <a:lnTo>
                    <a:pt x="185547" y="306085"/>
                  </a:lnTo>
                  <a:lnTo>
                    <a:pt x="185610" y="312641"/>
                  </a:lnTo>
                  <a:lnTo>
                    <a:pt x="183565" y="325006"/>
                  </a:lnTo>
                  <a:lnTo>
                    <a:pt x="179215" y="337805"/>
                  </a:lnTo>
                  <a:lnTo>
                    <a:pt x="175833" y="345218"/>
                  </a:lnTo>
                  <a:lnTo>
                    <a:pt x="171991" y="353018"/>
                  </a:lnTo>
                  <a:lnTo>
                    <a:pt x="168635" y="360122"/>
                  </a:lnTo>
                  <a:lnTo>
                    <a:pt x="162791" y="373097"/>
                  </a:lnTo>
                  <a:lnTo>
                    <a:pt x="159327" y="378271"/>
                  </a:lnTo>
                  <a:lnTo>
                    <a:pt x="155431" y="382673"/>
                  </a:lnTo>
                  <a:lnTo>
                    <a:pt x="126394" y="410234"/>
                  </a:lnTo>
                  <a:lnTo>
                    <a:pt x="119981" y="417317"/>
                  </a:lnTo>
                  <a:lnTo>
                    <a:pt x="115706" y="422991"/>
                  </a:lnTo>
                  <a:lnTo>
                    <a:pt x="112856" y="427727"/>
                  </a:lnTo>
                  <a:lnTo>
                    <a:pt x="110163" y="430883"/>
                  </a:lnTo>
                  <a:lnTo>
                    <a:pt x="107573" y="432988"/>
                  </a:lnTo>
                  <a:lnTo>
                    <a:pt x="100012" y="4371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61"/>
            <p:cNvSpPr/>
            <p:nvPr/>
          </p:nvSpPr>
          <p:spPr>
            <a:xfrm>
              <a:off x="6036468" y="1808797"/>
              <a:ext cx="128589" cy="8574"/>
            </a:xfrm>
            <a:custGeom>
              <a:avLst/>
              <a:gdLst/>
              <a:ahLst/>
              <a:cxnLst/>
              <a:rect l="0" t="0" r="0" b="0"/>
              <a:pathLst>
                <a:path w="128589" h="8574">
                  <a:moveTo>
                    <a:pt x="0" y="8573"/>
                  </a:moveTo>
                  <a:lnTo>
                    <a:pt x="0" y="1192"/>
                  </a:lnTo>
                  <a:lnTo>
                    <a:pt x="1588" y="794"/>
                  </a:lnTo>
                  <a:lnTo>
                    <a:pt x="4233" y="530"/>
                  </a:lnTo>
                  <a:lnTo>
                    <a:pt x="10613" y="235"/>
                  </a:lnTo>
                  <a:lnTo>
                    <a:pt x="16094" y="105"/>
                  </a:lnTo>
                  <a:lnTo>
                    <a:pt x="1285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362"/>
            <p:cNvSpPr/>
            <p:nvPr/>
          </p:nvSpPr>
          <p:spPr>
            <a:xfrm>
              <a:off x="6286597" y="1637347"/>
              <a:ext cx="164210" cy="145734"/>
            </a:xfrm>
            <a:custGeom>
              <a:avLst/>
              <a:gdLst/>
              <a:ahLst/>
              <a:cxnLst/>
              <a:rect l="0" t="0" r="0" b="0"/>
              <a:pathLst>
                <a:path w="164210" h="145734">
                  <a:moveTo>
                    <a:pt x="14190" y="0"/>
                  </a:moveTo>
                  <a:lnTo>
                    <a:pt x="21039" y="0"/>
                  </a:lnTo>
                  <a:lnTo>
                    <a:pt x="25039" y="4551"/>
                  </a:lnTo>
                  <a:lnTo>
                    <a:pt x="26185" y="6844"/>
                  </a:lnTo>
                  <a:lnTo>
                    <a:pt x="26949" y="9325"/>
                  </a:lnTo>
                  <a:lnTo>
                    <a:pt x="27459" y="11932"/>
                  </a:lnTo>
                  <a:lnTo>
                    <a:pt x="27798" y="14622"/>
                  </a:lnTo>
                  <a:lnTo>
                    <a:pt x="28025" y="17368"/>
                  </a:lnTo>
                  <a:lnTo>
                    <a:pt x="28176" y="20151"/>
                  </a:lnTo>
                  <a:lnTo>
                    <a:pt x="28277" y="22959"/>
                  </a:lnTo>
                  <a:lnTo>
                    <a:pt x="28388" y="28619"/>
                  </a:lnTo>
                  <a:lnTo>
                    <a:pt x="27624" y="31462"/>
                  </a:lnTo>
                  <a:lnTo>
                    <a:pt x="26321" y="34310"/>
                  </a:lnTo>
                  <a:lnTo>
                    <a:pt x="24659" y="37161"/>
                  </a:lnTo>
                  <a:lnTo>
                    <a:pt x="23551" y="40966"/>
                  </a:lnTo>
                  <a:lnTo>
                    <a:pt x="22811" y="45409"/>
                  </a:lnTo>
                  <a:lnTo>
                    <a:pt x="22319" y="50275"/>
                  </a:lnTo>
                  <a:lnTo>
                    <a:pt x="21197" y="54472"/>
                  </a:lnTo>
                  <a:lnTo>
                    <a:pt x="19655" y="58222"/>
                  </a:lnTo>
                  <a:lnTo>
                    <a:pt x="17833" y="61675"/>
                  </a:lnTo>
                  <a:lnTo>
                    <a:pt x="15825" y="65881"/>
                  </a:lnTo>
                  <a:lnTo>
                    <a:pt x="11477" y="75636"/>
                  </a:lnTo>
                  <a:lnTo>
                    <a:pt x="10000" y="79951"/>
                  </a:lnTo>
                  <a:lnTo>
                    <a:pt x="9016" y="83781"/>
                  </a:lnTo>
                  <a:lnTo>
                    <a:pt x="8359" y="87287"/>
                  </a:lnTo>
                  <a:lnTo>
                    <a:pt x="7128" y="90576"/>
                  </a:lnTo>
                  <a:lnTo>
                    <a:pt x="5513" y="93721"/>
                  </a:lnTo>
                  <a:lnTo>
                    <a:pt x="3643" y="96771"/>
                  </a:lnTo>
                  <a:lnTo>
                    <a:pt x="2396" y="99757"/>
                  </a:lnTo>
                  <a:lnTo>
                    <a:pt x="1565" y="102699"/>
                  </a:lnTo>
                  <a:lnTo>
                    <a:pt x="231" y="109716"/>
                  </a:lnTo>
                  <a:lnTo>
                    <a:pt x="48" y="113215"/>
                  </a:lnTo>
                  <a:lnTo>
                    <a:pt x="0" y="115482"/>
                  </a:lnTo>
                  <a:lnTo>
                    <a:pt x="761" y="116993"/>
                  </a:lnTo>
                  <a:lnTo>
                    <a:pt x="2063" y="118000"/>
                  </a:lnTo>
                  <a:lnTo>
                    <a:pt x="3724" y="118672"/>
                  </a:lnTo>
                  <a:lnTo>
                    <a:pt x="4831" y="120072"/>
                  </a:lnTo>
                  <a:lnTo>
                    <a:pt x="5570" y="121958"/>
                  </a:lnTo>
                  <a:lnTo>
                    <a:pt x="6062" y="124168"/>
                  </a:lnTo>
                  <a:lnTo>
                    <a:pt x="7183" y="125641"/>
                  </a:lnTo>
                  <a:lnTo>
                    <a:pt x="8725" y="126623"/>
                  </a:lnTo>
                  <a:lnTo>
                    <a:pt x="12555" y="127715"/>
                  </a:lnTo>
                  <a:lnTo>
                    <a:pt x="16903" y="128200"/>
                  </a:lnTo>
                  <a:lnTo>
                    <a:pt x="19173" y="129281"/>
                  </a:lnTo>
                  <a:lnTo>
                    <a:pt x="23813" y="133024"/>
                  </a:lnTo>
                  <a:lnTo>
                    <a:pt x="26956" y="134402"/>
                  </a:lnTo>
                  <a:lnTo>
                    <a:pt x="30638" y="135322"/>
                  </a:lnTo>
                  <a:lnTo>
                    <a:pt x="34680" y="135934"/>
                  </a:lnTo>
                  <a:lnTo>
                    <a:pt x="38963" y="136343"/>
                  </a:lnTo>
                  <a:lnTo>
                    <a:pt x="43405" y="136615"/>
                  </a:lnTo>
                  <a:lnTo>
                    <a:pt x="52574" y="136918"/>
                  </a:lnTo>
                  <a:lnTo>
                    <a:pt x="61941" y="137053"/>
                  </a:lnTo>
                  <a:lnTo>
                    <a:pt x="65868" y="138041"/>
                  </a:lnTo>
                  <a:lnTo>
                    <a:pt x="69280" y="139652"/>
                  </a:lnTo>
                  <a:lnTo>
                    <a:pt x="72348" y="141679"/>
                  </a:lnTo>
                  <a:lnTo>
                    <a:pt x="76775" y="143030"/>
                  </a:lnTo>
                  <a:lnTo>
                    <a:pt x="82107" y="143931"/>
                  </a:lnTo>
                  <a:lnTo>
                    <a:pt x="88043" y="144532"/>
                  </a:lnTo>
                  <a:lnTo>
                    <a:pt x="93588" y="144932"/>
                  </a:lnTo>
                  <a:lnTo>
                    <a:pt x="103982" y="145377"/>
                  </a:lnTo>
                  <a:lnTo>
                    <a:pt x="114967" y="145627"/>
                  </a:lnTo>
                  <a:lnTo>
                    <a:pt x="164209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363"/>
            <p:cNvSpPr/>
            <p:nvPr/>
          </p:nvSpPr>
          <p:spPr>
            <a:xfrm>
              <a:off x="6436518" y="1628775"/>
              <a:ext cx="42864" cy="317183"/>
            </a:xfrm>
            <a:custGeom>
              <a:avLst/>
              <a:gdLst/>
              <a:ahLst/>
              <a:cxnLst/>
              <a:rect l="0" t="0" r="0" b="0"/>
              <a:pathLst>
                <a:path w="42864" h="317183">
                  <a:moveTo>
                    <a:pt x="0" y="0"/>
                  </a:moveTo>
                  <a:lnTo>
                    <a:pt x="0" y="40624"/>
                  </a:lnTo>
                  <a:lnTo>
                    <a:pt x="794" y="46132"/>
                  </a:lnTo>
                  <a:lnTo>
                    <a:pt x="2117" y="51710"/>
                  </a:lnTo>
                  <a:lnTo>
                    <a:pt x="3793" y="57333"/>
                  </a:lnTo>
                  <a:lnTo>
                    <a:pt x="4910" y="62987"/>
                  </a:lnTo>
                  <a:lnTo>
                    <a:pt x="5654" y="68661"/>
                  </a:lnTo>
                  <a:lnTo>
                    <a:pt x="6151" y="74349"/>
                  </a:lnTo>
                  <a:lnTo>
                    <a:pt x="6482" y="80998"/>
                  </a:lnTo>
                  <a:lnTo>
                    <a:pt x="6849" y="96006"/>
                  </a:lnTo>
                  <a:lnTo>
                    <a:pt x="7742" y="103057"/>
                  </a:lnTo>
                  <a:lnTo>
                    <a:pt x="9130" y="109662"/>
                  </a:lnTo>
                  <a:lnTo>
                    <a:pt x="10849" y="115970"/>
                  </a:lnTo>
                  <a:lnTo>
                    <a:pt x="11996" y="123033"/>
                  </a:lnTo>
                  <a:lnTo>
                    <a:pt x="12759" y="130600"/>
                  </a:lnTo>
                  <a:lnTo>
                    <a:pt x="13269" y="138501"/>
                  </a:lnTo>
                  <a:lnTo>
                    <a:pt x="13609" y="145674"/>
                  </a:lnTo>
                  <a:lnTo>
                    <a:pt x="13986" y="158724"/>
                  </a:lnTo>
                  <a:lnTo>
                    <a:pt x="14880" y="165823"/>
                  </a:lnTo>
                  <a:lnTo>
                    <a:pt x="16271" y="173414"/>
                  </a:lnTo>
                  <a:lnTo>
                    <a:pt x="17991" y="181331"/>
                  </a:lnTo>
                  <a:lnTo>
                    <a:pt x="19138" y="188515"/>
                  </a:lnTo>
                  <a:lnTo>
                    <a:pt x="19902" y="195209"/>
                  </a:lnTo>
                  <a:lnTo>
                    <a:pt x="20412" y="201577"/>
                  </a:lnTo>
                  <a:lnTo>
                    <a:pt x="20752" y="207727"/>
                  </a:lnTo>
                  <a:lnTo>
                    <a:pt x="20979" y="213732"/>
                  </a:lnTo>
                  <a:lnTo>
                    <a:pt x="21129" y="219640"/>
                  </a:lnTo>
                  <a:lnTo>
                    <a:pt x="22024" y="225484"/>
                  </a:lnTo>
                  <a:lnTo>
                    <a:pt x="23414" y="231285"/>
                  </a:lnTo>
                  <a:lnTo>
                    <a:pt x="25134" y="237058"/>
                  </a:lnTo>
                  <a:lnTo>
                    <a:pt x="26282" y="242811"/>
                  </a:lnTo>
                  <a:lnTo>
                    <a:pt x="27046" y="248551"/>
                  </a:lnTo>
                  <a:lnTo>
                    <a:pt x="27556" y="254283"/>
                  </a:lnTo>
                  <a:lnTo>
                    <a:pt x="28689" y="260009"/>
                  </a:lnTo>
                  <a:lnTo>
                    <a:pt x="30239" y="265732"/>
                  </a:lnTo>
                  <a:lnTo>
                    <a:pt x="32066" y="271452"/>
                  </a:lnTo>
                  <a:lnTo>
                    <a:pt x="33283" y="276218"/>
                  </a:lnTo>
                  <a:lnTo>
                    <a:pt x="34095" y="280348"/>
                  </a:lnTo>
                  <a:lnTo>
                    <a:pt x="34997" y="287476"/>
                  </a:lnTo>
                  <a:lnTo>
                    <a:pt x="35399" y="293820"/>
                  </a:lnTo>
                  <a:lnTo>
                    <a:pt x="36299" y="296845"/>
                  </a:lnTo>
                  <a:lnTo>
                    <a:pt x="37693" y="299814"/>
                  </a:lnTo>
                  <a:lnTo>
                    <a:pt x="42560" y="308095"/>
                  </a:lnTo>
                  <a:lnTo>
                    <a:pt x="42863" y="31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364"/>
            <p:cNvSpPr/>
            <p:nvPr/>
          </p:nvSpPr>
          <p:spPr>
            <a:xfrm>
              <a:off x="6557962" y="1765935"/>
              <a:ext cx="203398" cy="470972"/>
            </a:xfrm>
            <a:custGeom>
              <a:avLst/>
              <a:gdLst/>
              <a:ahLst/>
              <a:cxnLst/>
              <a:rect l="0" t="0" r="0" b="0"/>
              <a:pathLst>
                <a:path w="203398" h="470972">
                  <a:moveTo>
                    <a:pt x="0" y="0"/>
                  </a:moveTo>
                  <a:lnTo>
                    <a:pt x="0" y="44563"/>
                  </a:lnTo>
                  <a:lnTo>
                    <a:pt x="2117" y="53460"/>
                  </a:lnTo>
                  <a:lnTo>
                    <a:pt x="4910" y="63765"/>
                  </a:lnTo>
                  <a:lnTo>
                    <a:pt x="6151" y="74695"/>
                  </a:lnTo>
                  <a:lnTo>
                    <a:pt x="8820" y="85902"/>
                  </a:lnTo>
                  <a:lnTo>
                    <a:pt x="11857" y="97234"/>
                  </a:lnTo>
                  <a:lnTo>
                    <a:pt x="13208" y="108620"/>
                  </a:lnTo>
                  <a:lnTo>
                    <a:pt x="15925" y="117490"/>
                  </a:lnTo>
                  <a:lnTo>
                    <a:pt x="21916" y="130379"/>
                  </a:lnTo>
                  <a:lnTo>
                    <a:pt x="24136" y="135497"/>
                  </a:lnTo>
                  <a:lnTo>
                    <a:pt x="31966" y="141766"/>
                  </a:lnTo>
                  <a:lnTo>
                    <a:pt x="43536" y="148803"/>
                  </a:lnTo>
                  <a:lnTo>
                    <a:pt x="57599" y="156352"/>
                  </a:lnTo>
                  <a:lnTo>
                    <a:pt x="67768" y="161384"/>
                  </a:lnTo>
                  <a:lnTo>
                    <a:pt x="75341" y="164739"/>
                  </a:lnTo>
                  <a:lnTo>
                    <a:pt x="81184" y="166976"/>
                  </a:lnTo>
                  <a:lnTo>
                    <a:pt x="85872" y="167515"/>
                  </a:lnTo>
                  <a:lnTo>
                    <a:pt x="89792" y="166921"/>
                  </a:lnTo>
                  <a:lnTo>
                    <a:pt x="93199" y="165573"/>
                  </a:lnTo>
                  <a:lnTo>
                    <a:pt x="97058" y="164675"/>
                  </a:lnTo>
                  <a:lnTo>
                    <a:pt x="101218" y="164075"/>
                  </a:lnTo>
                  <a:lnTo>
                    <a:pt x="105579" y="163676"/>
                  </a:lnTo>
                  <a:lnTo>
                    <a:pt x="109279" y="162457"/>
                  </a:lnTo>
                  <a:lnTo>
                    <a:pt x="115508" y="158563"/>
                  </a:lnTo>
                  <a:lnTo>
                    <a:pt x="120923" y="151117"/>
                  </a:lnTo>
                  <a:lnTo>
                    <a:pt x="125974" y="142410"/>
                  </a:lnTo>
                  <a:lnTo>
                    <a:pt x="130866" y="135366"/>
                  </a:lnTo>
                  <a:lnTo>
                    <a:pt x="135686" y="126520"/>
                  </a:lnTo>
                  <a:lnTo>
                    <a:pt x="140474" y="117191"/>
                  </a:lnTo>
                  <a:lnTo>
                    <a:pt x="145248" y="109870"/>
                  </a:lnTo>
                  <a:lnTo>
                    <a:pt x="146838" y="105631"/>
                  </a:lnTo>
                  <a:lnTo>
                    <a:pt x="148605" y="95842"/>
                  </a:lnTo>
                  <a:lnTo>
                    <a:pt x="151508" y="85141"/>
                  </a:lnTo>
                  <a:lnTo>
                    <a:pt x="154649" y="74035"/>
                  </a:lnTo>
                  <a:lnTo>
                    <a:pt x="156046" y="62749"/>
                  </a:lnTo>
                  <a:lnTo>
                    <a:pt x="156832" y="50236"/>
                  </a:lnTo>
                  <a:lnTo>
                    <a:pt x="157065" y="35945"/>
                  </a:lnTo>
                  <a:lnTo>
                    <a:pt x="157134" y="24197"/>
                  </a:lnTo>
                  <a:lnTo>
                    <a:pt x="156349" y="21846"/>
                  </a:lnTo>
                  <a:lnTo>
                    <a:pt x="155033" y="20279"/>
                  </a:lnTo>
                  <a:lnTo>
                    <a:pt x="153362" y="19234"/>
                  </a:lnTo>
                  <a:lnTo>
                    <a:pt x="152247" y="17585"/>
                  </a:lnTo>
                  <a:lnTo>
                    <a:pt x="151505" y="15533"/>
                  </a:lnTo>
                  <a:lnTo>
                    <a:pt x="150044" y="8693"/>
                  </a:lnTo>
                  <a:lnTo>
                    <a:pt x="150027" y="13159"/>
                  </a:lnTo>
                  <a:lnTo>
                    <a:pt x="150818" y="14487"/>
                  </a:lnTo>
                  <a:lnTo>
                    <a:pt x="152140" y="15373"/>
                  </a:lnTo>
                  <a:lnTo>
                    <a:pt x="153814" y="15963"/>
                  </a:lnTo>
                  <a:lnTo>
                    <a:pt x="154930" y="17310"/>
                  </a:lnTo>
                  <a:lnTo>
                    <a:pt x="155674" y="19160"/>
                  </a:lnTo>
                  <a:lnTo>
                    <a:pt x="156170" y="21346"/>
                  </a:lnTo>
                  <a:lnTo>
                    <a:pt x="156869" y="33523"/>
                  </a:lnTo>
                  <a:lnTo>
                    <a:pt x="157760" y="37589"/>
                  </a:lnTo>
                  <a:lnTo>
                    <a:pt x="162014" y="48814"/>
                  </a:lnTo>
                  <a:lnTo>
                    <a:pt x="163288" y="58525"/>
                  </a:lnTo>
                  <a:lnTo>
                    <a:pt x="165970" y="69191"/>
                  </a:lnTo>
                  <a:lnTo>
                    <a:pt x="169808" y="81234"/>
                  </a:lnTo>
                  <a:lnTo>
                    <a:pt x="176432" y="104079"/>
                  </a:lnTo>
                  <a:lnTo>
                    <a:pt x="181073" y="120552"/>
                  </a:lnTo>
                  <a:lnTo>
                    <a:pt x="185781" y="134858"/>
                  </a:lnTo>
                  <a:lnTo>
                    <a:pt x="188148" y="141341"/>
                  </a:lnTo>
                  <a:lnTo>
                    <a:pt x="189726" y="148519"/>
                  </a:lnTo>
                  <a:lnTo>
                    <a:pt x="190778" y="156163"/>
                  </a:lnTo>
                  <a:lnTo>
                    <a:pt x="191479" y="164116"/>
                  </a:lnTo>
                  <a:lnTo>
                    <a:pt x="192740" y="172275"/>
                  </a:lnTo>
                  <a:lnTo>
                    <a:pt x="194375" y="180573"/>
                  </a:lnTo>
                  <a:lnTo>
                    <a:pt x="196259" y="188962"/>
                  </a:lnTo>
                  <a:lnTo>
                    <a:pt x="200468" y="205903"/>
                  </a:lnTo>
                  <a:lnTo>
                    <a:pt x="202702" y="214421"/>
                  </a:lnTo>
                  <a:lnTo>
                    <a:pt x="203397" y="223910"/>
                  </a:lnTo>
                  <a:lnTo>
                    <a:pt x="203067" y="234045"/>
                  </a:lnTo>
                  <a:lnTo>
                    <a:pt x="202053" y="244613"/>
                  </a:lnTo>
                  <a:lnTo>
                    <a:pt x="201377" y="254515"/>
                  </a:lnTo>
                  <a:lnTo>
                    <a:pt x="200926" y="263974"/>
                  </a:lnTo>
                  <a:lnTo>
                    <a:pt x="200426" y="282104"/>
                  </a:lnTo>
                  <a:lnTo>
                    <a:pt x="200203" y="299687"/>
                  </a:lnTo>
                  <a:lnTo>
                    <a:pt x="199350" y="308376"/>
                  </a:lnTo>
                  <a:lnTo>
                    <a:pt x="197988" y="317026"/>
                  </a:lnTo>
                  <a:lnTo>
                    <a:pt x="196286" y="325651"/>
                  </a:lnTo>
                  <a:lnTo>
                    <a:pt x="194357" y="334258"/>
                  </a:lnTo>
                  <a:lnTo>
                    <a:pt x="190098" y="351441"/>
                  </a:lnTo>
                  <a:lnTo>
                    <a:pt x="185559" y="366063"/>
                  </a:lnTo>
                  <a:lnTo>
                    <a:pt x="183237" y="372630"/>
                  </a:lnTo>
                  <a:lnTo>
                    <a:pt x="179308" y="379865"/>
                  </a:lnTo>
                  <a:lnTo>
                    <a:pt x="174308" y="387545"/>
                  </a:lnTo>
                  <a:lnTo>
                    <a:pt x="168593" y="395523"/>
                  </a:lnTo>
                  <a:lnTo>
                    <a:pt x="163989" y="402747"/>
                  </a:lnTo>
                  <a:lnTo>
                    <a:pt x="160126" y="409468"/>
                  </a:lnTo>
                  <a:lnTo>
                    <a:pt x="156757" y="415854"/>
                  </a:lnTo>
                  <a:lnTo>
                    <a:pt x="152129" y="422015"/>
                  </a:lnTo>
                  <a:lnTo>
                    <a:pt x="146664" y="428029"/>
                  </a:lnTo>
                  <a:lnTo>
                    <a:pt x="140638" y="433942"/>
                  </a:lnTo>
                  <a:lnTo>
                    <a:pt x="135827" y="438837"/>
                  </a:lnTo>
                  <a:lnTo>
                    <a:pt x="131827" y="443053"/>
                  </a:lnTo>
                  <a:lnTo>
                    <a:pt x="128366" y="446816"/>
                  </a:lnTo>
                  <a:lnTo>
                    <a:pt x="124471" y="450277"/>
                  </a:lnTo>
                  <a:lnTo>
                    <a:pt x="120287" y="453537"/>
                  </a:lnTo>
                  <a:lnTo>
                    <a:pt x="115910" y="456663"/>
                  </a:lnTo>
                  <a:lnTo>
                    <a:pt x="111405" y="459699"/>
                  </a:lnTo>
                  <a:lnTo>
                    <a:pt x="102166" y="465613"/>
                  </a:lnTo>
                  <a:lnTo>
                    <a:pt x="98273" y="467571"/>
                  </a:lnTo>
                  <a:lnTo>
                    <a:pt x="94884" y="468876"/>
                  </a:lnTo>
                  <a:lnTo>
                    <a:pt x="91831" y="469747"/>
                  </a:lnTo>
                  <a:lnTo>
                    <a:pt x="88209" y="470327"/>
                  </a:lnTo>
                  <a:lnTo>
                    <a:pt x="84206" y="470713"/>
                  </a:lnTo>
                  <a:lnTo>
                    <a:pt x="79949" y="470971"/>
                  </a:lnTo>
                  <a:lnTo>
                    <a:pt x="76319" y="470191"/>
                  </a:lnTo>
                  <a:lnTo>
                    <a:pt x="70168" y="466783"/>
                  </a:lnTo>
                  <a:lnTo>
                    <a:pt x="64788" y="462094"/>
                  </a:lnTo>
                  <a:lnTo>
                    <a:pt x="62242" y="459510"/>
                  </a:lnTo>
                  <a:lnTo>
                    <a:pt x="59751" y="457787"/>
                  </a:lnTo>
                  <a:lnTo>
                    <a:pt x="54866" y="455873"/>
                  </a:lnTo>
                  <a:lnTo>
                    <a:pt x="50050" y="452482"/>
                  </a:lnTo>
                  <a:lnTo>
                    <a:pt x="47654" y="450245"/>
                  </a:lnTo>
                  <a:lnTo>
                    <a:pt x="46057" y="447801"/>
                  </a:lnTo>
                  <a:lnTo>
                    <a:pt x="44992" y="445218"/>
                  </a:lnTo>
                  <a:lnTo>
                    <a:pt x="43809" y="439810"/>
                  </a:lnTo>
                  <a:lnTo>
                    <a:pt x="43493" y="437034"/>
                  </a:lnTo>
                  <a:lnTo>
                    <a:pt x="42863" y="4114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365"/>
            <p:cNvSpPr/>
            <p:nvPr/>
          </p:nvSpPr>
          <p:spPr>
            <a:xfrm>
              <a:off x="6950868" y="1834514"/>
              <a:ext cx="121445" cy="8574"/>
            </a:xfrm>
            <a:custGeom>
              <a:avLst/>
              <a:gdLst/>
              <a:ahLst/>
              <a:cxnLst/>
              <a:rect l="0" t="0" r="0" b="0"/>
              <a:pathLst>
                <a:path w="121445" h="8574">
                  <a:moveTo>
                    <a:pt x="0" y="8573"/>
                  </a:moveTo>
                  <a:lnTo>
                    <a:pt x="34759" y="8573"/>
                  </a:lnTo>
                  <a:lnTo>
                    <a:pt x="39048" y="7621"/>
                  </a:lnTo>
                  <a:lnTo>
                    <a:pt x="43495" y="6033"/>
                  </a:lnTo>
                  <a:lnTo>
                    <a:pt x="48047" y="4022"/>
                  </a:lnTo>
                  <a:lnTo>
                    <a:pt x="52668" y="2682"/>
                  </a:lnTo>
                  <a:lnTo>
                    <a:pt x="57338" y="1788"/>
                  </a:lnTo>
                  <a:lnTo>
                    <a:pt x="62038" y="1192"/>
                  </a:lnTo>
                  <a:lnTo>
                    <a:pt x="66759" y="795"/>
                  </a:lnTo>
                  <a:lnTo>
                    <a:pt x="71494" y="530"/>
                  </a:lnTo>
                  <a:lnTo>
                    <a:pt x="80988" y="236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366"/>
            <p:cNvSpPr/>
            <p:nvPr/>
          </p:nvSpPr>
          <p:spPr>
            <a:xfrm>
              <a:off x="6958012" y="1920239"/>
              <a:ext cx="128589" cy="8574"/>
            </a:xfrm>
            <a:custGeom>
              <a:avLst/>
              <a:gdLst/>
              <a:ahLst/>
              <a:cxnLst/>
              <a:rect l="0" t="0" r="0" b="0"/>
              <a:pathLst>
                <a:path w="128589" h="8574">
                  <a:moveTo>
                    <a:pt x="0" y="8573"/>
                  </a:moveTo>
                  <a:lnTo>
                    <a:pt x="98947" y="8573"/>
                  </a:lnTo>
                  <a:lnTo>
                    <a:pt x="102477" y="7621"/>
                  </a:lnTo>
                  <a:lnTo>
                    <a:pt x="105625" y="6033"/>
                  </a:lnTo>
                  <a:lnTo>
                    <a:pt x="108517" y="4022"/>
                  </a:lnTo>
                  <a:lnTo>
                    <a:pt x="111238" y="2682"/>
                  </a:lnTo>
                  <a:lnTo>
                    <a:pt x="113846" y="1788"/>
                  </a:lnTo>
                  <a:lnTo>
                    <a:pt x="119943" y="354"/>
                  </a:lnTo>
                  <a:lnTo>
                    <a:pt x="122893" y="157"/>
                  </a:lnTo>
                  <a:lnTo>
                    <a:pt x="1285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367"/>
            <p:cNvSpPr/>
            <p:nvPr/>
          </p:nvSpPr>
          <p:spPr>
            <a:xfrm>
              <a:off x="7222359" y="1646273"/>
              <a:ext cx="164279" cy="171098"/>
            </a:xfrm>
            <a:custGeom>
              <a:avLst/>
              <a:gdLst/>
              <a:ahLst/>
              <a:cxnLst/>
              <a:rect l="0" t="0" r="0" b="0"/>
              <a:pathLst>
                <a:path w="164279" h="171098">
                  <a:moveTo>
                    <a:pt x="21403" y="8219"/>
                  </a:moveTo>
                  <a:lnTo>
                    <a:pt x="21403" y="0"/>
                  </a:lnTo>
                  <a:lnTo>
                    <a:pt x="21403" y="100608"/>
                  </a:lnTo>
                  <a:lnTo>
                    <a:pt x="20610" y="105054"/>
                  </a:lnTo>
                  <a:lnTo>
                    <a:pt x="19287" y="108971"/>
                  </a:lnTo>
                  <a:lnTo>
                    <a:pt x="17611" y="112534"/>
                  </a:lnTo>
                  <a:lnTo>
                    <a:pt x="16494" y="115863"/>
                  </a:lnTo>
                  <a:lnTo>
                    <a:pt x="15749" y="119034"/>
                  </a:lnTo>
                  <a:lnTo>
                    <a:pt x="15253" y="122101"/>
                  </a:lnTo>
                  <a:lnTo>
                    <a:pt x="14128" y="125098"/>
                  </a:lnTo>
                  <a:lnTo>
                    <a:pt x="12584" y="128048"/>
                  </a:lnTo>
                  <a:lnTo>
                    <a:pt x="8196" y="135076"/>
                  </a:lnTo>
                  <a:lnTo>
                    <a:pt x="5479" y="138578"/>
                  </a:lnTo>
                  <a:lnTo>
                    <a:pt x="1060" y="144036"/>
                  </a:lnTo>
                  <a:lnTo>
                    <a:pt x="697" y="145436"/>
                  </a:lnTo>
                  <a:lnTo>
                    <a:pt x="295" y="149532"/>
                  </a:lnTo>
                  <a:lnTo>
                    <a:pt x="0" y="153564"/>
                  </a:lnTo>
                  <a:lnTo>
                    <a:pt x="3773" y="153837"/>
                  </a:lnTo>
                  <a:lnTo>
                    <a:pt x="4887" y="154827"/>
                  </a:lnTo>
                  <a:lnTo>
                    <a:pt x="5630" y="156440"/>
                  </a:lnTo>
                  <a:lnTo>
                    <a:pt x="6822" y="161322"/>
                  </a:lnTo>
                  <a:lnTo>
                    <a:pt x="7714" y="161723"/>
                  </a:lnTo>
                  <a:lnTo>
                    <a:pt x="12761" y="162287"/>
                  </a:lnTo>
                  <a:lnTo>
                    <a:pt x="20109" y="162493"/>
                  </a:lnTo>
                  <a:lnTo>
                    <a:pt x="31233" y="162521"/>
                  </a:lnTo>
                  <a:lnTo>
                    <a:pt x="34306" y="163475"/>
                  </a:lnTo>
                  <a:lnTo>
                    <a:pt x="37943" y="165063"/>
                  </a:lnTo>
                  <a:lnTo>
                    <a:pt x="41954" y="167074"/>
                  </a:lnTo>
                  <a:lnTo>
                    <a:pt x="46217" y="168415"/>
                  </a:lnTo>
                  <a:lnTo>
                    <a:pt x="50645" y="169309"/>
                  </a:lnTo>
                  <a:lnTo>
                    <a:pt x="55185" y="169905"/>
                  </a:lnTo>
                  <a:lnTo>
                    <a:pt x="59006" y="170302"/>
                  </a:lnTo>
                  <a:lnTo>
                    <a:pt x="62347" y="170567"/>
                  </a:lnTo>
                  <a:lnTo>
                    <a:pt x="65368" y="170743"/>
                  </a:lnTo>
                  <a:lnTo>
                    <a:pt x="72958" y="170940"/>
                  </a:lnTo>
                  <a:lnTo>
                    <a:pt x="156804" y="171097"/>
                  </a:lnTo>
                  <a:lnTo>
                    <a:pt x="159104" y="168557"/>
                  </a:lnTo>
                  <a:lnTo>
                    <a:pt x="164278" y="1625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368"/>
            <p:cNvSpPr/>
            <p:nvPr/>
          </p:nvSpPr>
          <p:spPr>
            <a:xfrm>
              <a:off x="7322433" y="1680327"/>
              <a:ext cx="42480" cy="358609"/>
            </a:xfrm>
            <a:custGeom>
              <a:avLst/>
              <a:gdLst/>
              <a:ahLst/>
              <a:cxnLst/>
              <a:rect l="0" t="0" r="0" b="0"/>
              <a:pathLst>
                <a:path w="42480" h="358609">
                  <a:moveTo>
                    <a:pt x="21342" y="42745"/>
                  </a:moveTo>
                  <a:lnTo>
                    <a:pt x="15191" y="35364"/>
                  </a:lnTo>
                  <a:lnTo>
                    <a:pt x="14639" y="32162"/>
                  </a:lnTo>
                  <a:lnTo>
                    <a:pt x="14492" y="29975"/>
                  </a:lnTo>
                  <a:lnTo>
                    <a:pt x="13601" y="27564"/>
                  </a:lnTo>
                  <a:lnTo>
                    <a:pt x="12212" y="25004"/>
                  </a:lnTo>
                  <a:lnTo>
                    <a:pt x="10493" y="22346"/>
                  </a:lnTo>
                  <a:lnTo>
                    <a:pt x="9347" y="19620"/>
                  </a:lnTo>
                  <a:lnTo>
                    <a:pt x="8073" y="14052"/>
                  </a:lnTo>
                  <a:lnTo>
                    <a:pt x="7356" y="10114"/>
                  </a:lnTo>
                  <a:lnTo>
                    <a:pt x="6462" y="8608"/>
                  </a:lnTo>
                  <a:lnTo>
                    <a:pt x="5072" y="6652"/>
                  </a:lnTo>
                  <a:lnTo>
                    <a:pt x="0" y="0"/>
                  </a:lnTo>
                  <a:lnTo>
                    <a:pt x="3729" y="4468"/>
                  </a:lnTo>
                  <a:lnTo>
                    <a:pt x="4837" y="6750"/>
                  </a:lnTo>
                  <a:lnTo>
                    <a:pt x="6070" y="11825"/>
                  </a:lnTo>
                  <a:lnTo>
                    <a:pt x="6616" y="19795"/>
                  </a:lnTo>
                  <a:lnTo>
                    <a:pt x="6762" y="24588"/>
                  </a:lnTo>
                  <a:lnTo>
                    <a:pt x="7653" y="28735"/>
                  </a:lnTo>
                  <a:lnTo>
                    <a:pt x="9041" y="32452"/>
                  </a:lnTo>
                  <a:lnTo>
                    <a:pt x="10760" y="35883"/>
                  </a:lnTo>
                  <a:lnTo>
                    <a:pt x="12699" y="40076"/>
                  </a:lnTo>
                  <a:lnTo>
                    <a:pt x="16972" y="49814"/>
                  </a:lnTo>
                  <a:lnTo>
                    <a:pt x="18428" y="55077"/>
                  </a:lnTo>
                  <a:lnTo>
                    <a:pt x="19400" y="60492"/>
                  </a:lnTo>
                  <a:lnTo>
                    <a:pt x="20478" y="71587"/>
                  </a:lnTo>
                  <a:lnTo>
                    <a:pt x="20766" y="77213"/>
                  </a:lnTo>
                  <a:lnTo>
                    <a:pt x="21086" y="88544"/>
                  </a:lnTo>
                  <a:lnTo>
                    <a:pt x="21228" y="99930"/>
                  </a:lnTo>
                  <a:lnTo>
                    <a:pt x="22059" y="106586"/>
                  </a:lnTo>
                  <a:lnTo>
                    <a:pt x="23407" y="113881"/>
                  </a:lnTo>
                  <a:lnTo>
                    <a:pt x="25101" y="121601"/>
                  </a:lnTo>
                  <a:lnTo>
                    <a:pt x="26229" y="129606"/>
                  </a:lnTo>
                  <a:lnTo>
                    <a:pt x="26981" y="137800"/>
                  </a:lnTo>
                  <a:lnTo>
                    <a:pt x="27482" y="146120"/>
                  </a:lnTo>
                  <a:lnTo>
                    <a:pt x="27816" y="153572"/>
                  </a:lnTo>
                  <a:lnTo>
                    <a:pt x="28188" y="166931"/>
                  </a:lnTo>
                  <a:lnTo>
                    <a:pt x="28446" y="206172"/>
                  </a:lnTo>
                  <a:lnTo>
                    <a:pt x="28459" y="214561"/>
                  </a:lnTo>
                  <a:lnTo>
                    <a:pt x="29262" y="223012"/>
                  </a:lnTo>
                  <a:lnTo>
                    <a:pt x="30591" y="231503"/>
                  </a:lnTo>
                  <a:lnTo>
                    <a:pt x="32270" y="240021"/>
                  </a:lnTo>
                  <a:lnTo>
                    <a:pt x="33390" y="247605"/>
                  </a:lnTo>
                  <a:lnTo>
                    <a:pt x="34136" y="254566"/>
                  </a:lnTo>
                  <a:lnTo>
                    <a:pt x="34634" y="261111"/>
                  </a:lnTo>
                  <a:lnTo>
                    <a:pt x="34965" y="268333"/>
                  </a:lnTo>
                  <a:lnTo>
                    <a:pt x="35334" y="283976"/>
                  </a:lnTo>
                  <a:lnTo>
                    <a:pt x="35612" y="322339"/>
                  </a:lnTo>
                  <a:lnTo>
                    <a:pt x="35629" y="358608"/>
                  </a:lnTo>
                  <a:lnTo>
                    <a:pt x="36423" y="358095"/>
                  </a:lnTo>
                  <a:lnTo>
                    <a:pt x="37745" y="356801"/>
                  </a:lnTo>
                  <a:lnTo>
                    <a:pt x="42479" y="351674"/>
                  </a:lnTo>
                  <a:lnTo>
                    <a:pt x="41783" y="350615"/>
                  </a:lnTo>
                  <a:lnTo>
                    <a:pt x="40526" y="348957"/>
                  </a:lnTo>
                  <a:lnTo>
                    <a:pt x="35629" y="3427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369"/>
            <p:cNvSpPr/>
            <p:nvPr/>
          </p:nvSpPr>
          <p:spPr>
            <a:xfrm>
              <a:off x="5336406" y="2288857"/>
              <a:ext cx="64270" cy="334329"/>
            </a:xfrm>
            <a:custGeom>
              <a:avLst/>
              <a:gdLst/>
              <a:ahLst/>
              <a:cxnLst/>
              <a:rect l="0" t="0" r="0" b="0"/>
              <a:pathLst>
                <a:path w="64270" h="334329">
                  <a:moveTo>
                    <a:pt x="7119" y="0"/>
                  </a:moveTo>
                  <a:lnTo>
                    <a:pt x="968" y="7381"/>
                  </a:lnTo>
                  <a:lnTo>
                    <a:pt x="416" y="10583"/>
                  </a:lnTo>
                  <a:lnTo>
                    <a:pt x="62" y="20400"/>
                  </a:lnTo>
                  <a:lnTo>
                    <a:pt x="0" y="28693"/>
                  </a:lnTo>
                  <a:lnTo>
                    <a:pt x="786" y="32463"/>
                  </a:lnTo>
                  <a:lnTo>
                    <a:pt x="2103" y="36882"/>
                  </a:lnTo>
                  <a:lnTo>
                    <a:pt x="3775" y="41733"/>
                  </a:lnTo>
                  <a:lnTo>
                    <a:pt x="4889" y="46872"/>
                  </a:lnTo>
                  <a:lnTo>
                    <a:pt x="5633" y="52203"/>
                  </a:lnTo>
                  <a:lnTo>
                    <a:pt x="6128" y="57662"/>
                  </a:lnTo>
                  <a:lnTo>
                    <a:pt x="6458" y="63206"/>
                  </a:lnTo>
                  <a:lnTo>
                    <a:pt x="6678" y="68808"/>
                  </a:lnTo>
                  <a:lnTo>
                    <a:pt x="6825" y="74447"/>
                  </a:lnTo>
                  <a:lnTo>
                    <a:pt x="7717" y="80111"/>
                  </a:lnTo>
                  <a:lnTo>
                    <a:pt x="9105" y="85793"/>
                  </a:lnTo>
                  <a:lnTo>
                    <a:pt x="12764" y="98137"/>
                  </a:lnTo>
                  <a:lnTo>
                    <a:pt x="23904" y="137666"/>
                  </a:lnTo>
                  <a:lnTo>
                    <a:pt x="25452" y="146070"/>
                  </a:lnTo>
                  <a:lnTo>
                    <a:pt x="26485" y="154530"/>
                  </a:lnTo>
                  <a:lnTo>
                    <a:pt x="27173" y="163028"/>
                  </a:lnTo>
                  <a:lnTo>
                    <a:pt x="28426" y="171550"/>
                  </a:lnTo>
                  <a:lnTo>
                    <a:pt x="30054" y="180089"/>
                  </a:lnTo>
                  <a:lnTo>
                    <a:pt x="31934" y="188640"/>
                  </a:lnTo>
                  <a:lnTo>
                    <a:pt x="33981" y="196245"/>
                  </a:lnTo>
                  <a:lnTo>
                    <a:pt x="36139" y="203220"/>
                  </a:lnTo>
                  <a:lnTo>
                    <a:pt x="38372" y="209775"/>
                  </a:lnTo>
                  <a:lnTo>
                    <a:pt x="39861" y="217003"/>
                  </a:lnTo>
                  <a:lnTo>
                    <a:pt x="40853" y="224678"/>
                  </a:lnTo>
                  <a:lnTo>
                    <a:pt x="41514" y="232653"/>
                  </a:lnTo>
                  <a:lnTo>
                    <a:pt x="41955" y="239875"/>
                  </a:lnTo>
                  <a:lnTo>
                    <a:pt x="42250" y="246594"/>
                  </a:lnTo>
                  <a:lnTo>
                    <a:pt x="42576" y="259140"/>
                  </a:lnTo>
                  <a:lnTo>
                    <a:pt x="42721" y="271066"/>
                  </a:lnTo>
                  <a:lnTo>
                    <a:pt x="43553" y="275961"/>
                  </a:lnTo>
                  <a:lnTo>
                    <a:pt x="44902" y="280176"/>
                  </a:lnTo>
                  <a:lnTo>
                    <a:pt x="46595" y="283939"/>
                  </a:lnTo>
                  <a:lnTo>
                    <a:pt x="48476" y="293200"/>
                  </a:lnTo>
                  <a:lnTo>
                    <a:pt x="49312" y="302714"/>
                  </a:lnTo>
                  <a:lnTo>
                    <a:pt x="49684" y="310117"/>
                  </a:lnTo>
                  <a:lnTo>
                    <a:pt x="50576" y="313425"/>
                  </a:lnTo>
                  <a:lnTo>
                    <a:pt x="51965" y="316582"/>
                  </a:lnTo>
                  <a:lnTo>
                    <a:pt x="56105" y="323943"/>
                  </a:lnTo>
                  <a:lnTo>
                    <a:pt x="56672" y="327490"/>
                  </a:lnTo>
                  <a:lnTo>
                    <a:pt x="56823" y="329769"/>
                  </a:lnTo>
                  <a:lnTo>
                    <a:pt x="57717" y="331289"/>
                  </a:lnTo>
                  <a:lnTo>
                    <a:pt x="59108" y="332302"/>
                  </a:lnTo>
                  <a:lnTo>
                    <a:pt x="64269" y="3343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370"/>
            <p:cNvSpPr/>
            <p:nvPr/>
          </p:nvSpPr>
          <p:spPr>
            <a:xfrm>
              <a:off x="5500689" y="2323147"/>
              <a:ext cx="256806" cy="291466"/>
            </a:xfrm>
            <a:custGeom>
              <a:avLst/>
              <a:gdLst/>
              <a:ahLst/>
              <a:cxnLst/>
              <a:rect l="0" t="0" r="0" b="0"/>
              <a:pathLst>
                <a:path w="256806" h="291466">
                  <a:moveTo>
                    <a:pt x="7142" y="0"/>
                  </a:moveTo>
                  <a:lnTo>
                    <a:pt x="7142" y="36074"/>
                  </a:lnTo>
                  <a:lnTo>
                    <a:pt x="5026" y="44925"/>
                  </a:lnTo>
                  <a:lnTo>
                    <a:pt x="3350" y="49953"/>
                  </a:lnTo>
                  <a:lnTo>
                    <a:pt x="2232" y="55209"/>
                  </a:lnTo>
                  <a:lnTo>
                    <a:pt x="1488" y="60619"/>
                  </a:lnTo>
                  <a:lnTo>
                    <a:pt x="991" y="66130"/>
                  </a:lnTo>
                  <a:lnTo>
                    <a:pt x="660" y="71709"/>
                  </a:lnTo>
                  <a:lnTo>
                    <a:pt x="439" y="77333"/>
                  </a:lnTo>
                  <a:lnTo>
                    <a:pt x="129" y="91811"/>
                  </a:lnTo>
                  <a:lnTo>
                    <a:pt x="0" y="147532"/>
                  </a:lnTo>
                  <a:lnTo>
                    <a:pt x="793" y="153599"/>
                  </a:lnTo>
                  <a:lnTo>
                    <a:pt x="2116" y="158597"/>
                  </a:lnTo>
                  <a:lnTo>
                    <a:pt x="3791" y="162881"/>
                  </a:lnTo>
                  <a:lnTo>
                    <a:pt x="4909" y="167643"/>
                  </a:lnTo>
                  <a:lnTo>
                    <a:pt x="5653" y="172722"/>
                  </a:lnTo>
                  <a:lnTo>
                    <a:pt x="6149" y="178013"/>
                  </a:lnTo>
                  <a:lnTo>
                    <a:pt x="7274" y="183445"/>
                  </a:lnTo>
                  <a:lnTo>
                    <a:pt x="8818" y="188972"/>
                  </a:lnTo>
                  <a:lnTo>
                    <a:pt x="10640" y="194561"/>
                  </a:lnTo>
                  <a:lnTo>
                    <a:pt x="12649" y="200192"/>
                  </a:lnTo>
                  <a:lnTo>
                    <a:pt x="16999" y="211530"/>
                  </a:lnTo>
                  <a:lnTo>
                    <a:pt x="23909" y="228622"/>
                  </a:lnTo>
                  <a:lnTo>
                    <a:pt x="28616" y="237500"/>
                  </a:lnTo>
                  <a:lnTo>
                    <a:pt x="33355" y="244621"/>
                  </a:lnTo>
                  <a:lnTo>
                    <a:pt x="38107" y="250960"/>
                  </a:lnTo>
                  <a:lnTo>
                    <a:pt x="44981" y="256953"/>
                  </a:lnTo>
                  <a:lnTo>
                    <a:pt x="52534" y="262791"/>
                  </a:lnTo>
                  <a:lnTo>
                    <a:pt x="58537" y="268561"/>
                  </a:lnTo>
                  <a:lnTo>
                    <a:pt x="65968" y="274301"/>
                  </a:lnTo>
                  <a:lnTo>
                    <a:pt x="70172" y="277165"/>
                  </a:lnTo>
                  <a:lnTo>
                    <a:pt x="74562" y="279074"/>
                  </a:lnTo>
                  <a:lnTo>
                    <a:pt x="79076" y="280347"/>
                  </a:lnTo>
                  <a:lnTo>
                    <a:pt x="83673" y="281195"/>
                  </a:lnTo>
                  <a:lnTo>
                    <a:pt x="88325" y="281761"/>
                  </a:lnTo>
                  <a:lnTo>
                    <a:pt x="93014" y="282138"/>
                  </a:lnTo>
                  <a:lnTo>
                    <a:pt x="97728" y="282390"/>
                  </a:lnTo>
                  <a:lnTo>
                    <a:pt x="109315" y="282669"/>
                  </a:lnTo>
                  <a:lnTo>
                    <a:pt x="157287" y="282879"/>
                  </a:lnTo>
                  <a:lnTo>
                    <a:pt x="163595" y="281931"/>
                  </a:lnTo>
                  <a:lnTo>
                    <a:pt x="169388" y="280347"/>
                  </a:lnTo>
                  <a:lnTo>
                    <a:pt x="180851" y="276046"/>
                  </a:lnTo>
                  <a:lnTo>
                    <a:pt x="193884" y="270960"/>
                  </a:lnTo>
                  <a:lnTo>
                    <a:pt x="199899" y="268270"/>
                  </a:lnTo>
                  <a:lnTo>
                    <a:pt x="205496" y="265524"/>
                  </a:lnTo>
                  <a:lnTo>
                    <a:pt x="210816" y="262741"/>
                  </a:lnTo>
                  <a:lnTo>
                    <a:pt x="220960" y="257109"/>
                  </a:lnTo>
                  <a:lnTo>
                    <a:pt x="240407" y="245732"/>
                  </a:lnTo>
                  <a:lnTo>
                    <a:pt x="243614" y="242879"/>
                  </a:lnTo>
                  <a:lnTo>
                    <a:pt x="245753" y="240024"/>
                  </a:lnTo>
                  <a:lnTo>
                    <a:pt x="248922" y="234312"/>
                  </a:lnTo>
                  <a:lnTo>
                    <a:pt x="252977" y="228599"/>
                  </a:lnTo>
                  <a:lnTo>
                    <a:pt x="254375" y="225742"/>
                  </a:lnTo>
                  <a:lnTo>
                    <a:pt x="255930" y="220027"/>
                  </a:lnTo>
                  <a:lnTo>
                    <a:pt x="256805" y="211455"/>
                  </a:lnTo>
                  <a:lnTo>
                    <a:pt x="256134" y="208597"/>
                  </a:lnTo>
                  <a:lnTo>
                    <a:pt x="253272" y="202882"/>
                  </a:lnTo>
                  <a:lnTo>
                    <a:pt x="247198" y="194310"/>
                  </a:lnTo>
                  <a:lnTo>
                    <a:pt x="240371" y="185737"/>
                  </a:lnTo>
                  <a:lnTo>
                    <a:pt x="233566" y="180023"/>
                  </a:lnTo>
                  <a:lnTo>
                    <a:pt x="226044" y="175260"/>
                  </a:lnTo>
                  <a:lnTo>
                    <a:pt x="220054" y="173143"/>
                  </a:lnTo>
                  <a:lnTo>
                    <a:pt x="212630" y="172203"/>
                  </a:lnTo>
                  <a:lnTo>
                    <a:pt x="208428" y="171952"/>
                  </a:lnTo>
                  <a:lnTo>
                    <a:pt x="204039" y="172737"/>
                  </a:lnTo>
                  <a:lnTo>
                    <a:pt x="199525" y="174213"/>
                  </a:lnTo>
                  <a:lnTo>
                    <a:pt x="194929" y="176150"/>
                  </a:lnTo>
                  <a:lnTo>
                    <a:pt x="187705" y="178301"/>
                  </a:lnTo>
                  <a:lnTo>
                    <a:pt x="180261" y="180210"/>
                  </a:lnTo>
                  <a:lnTo>
                    <a:pt x="174942" y="182053"/>
                  </a:lnTo>
                  <a:lnTo>
                    <a:pt x="169016" y="184233"/>
                  </a:lnTo>
                  <a:lnTo>
                    <a:pt x="163476" y="185687"/>
                  </a:lnTo>
                  <a:lnTo>
                    <a:pt x="158196" y="186656"/>
                  </a:lnTo>
                  <a:lnTo>
                    <a:pt x="153089" y="187303"/>
                  </a:lnTo>
                  <a:lnTo>
                    <a:pt x="145715" y="192496"/>
                  </a:lnTo>
                  <a:lnTo>
                    <a:pt x="136830" y="200721"/>
                  </a:lnTo>
                  <a:lnTo>
                    <a:pt x="126938" y="210966"/>
                  </a:lnTo>
                  <a:lnTo>
                    <a:pt x="120343" y="218749"/>
                  </a:lnTo>
                  <a:lnTo>
                    <a:pt x="115948" y="224890"/>
                  </a:lnTo>
                  <a:lnTo>
                    <a:pt x="113016" y="229937"/>
                  </a:lnTo>
                  <a:lnTo>
                    <a:pt x="107643" y="238084"/>
                  </a:lnTo>
                  <a:lnTo>
                    <a:pt x="105099" y="241590"/>
                  </a:lnTo>
                  <a:lnTo>
                    <a:pt x="103403" y="245833"/>
                  </a:lnTo>
                  <a:lnTo>
                    <a:pt x="102272" y="250566"/>
                  </a:lnTo>
                  <a:lnTo>
                    <a:pt x="100458" y="262749"/>
                  </a:lnTo>
                  <a:lnTo>
                    <a:pt x="100143" y="269410"/>
                  </a:lnTo>
                  <a:lnTo>
                    <a:pt x="100893" y="271999"/>
                  </a:lnTo>
                  <a:lnTo>
                    <a:pt x="103842" y="277416"/>
                  </a:lnTo>
                  <a:lnTo>
                    <a:pt x="109966" y="285821"/>
                  </a:lnTo>
                  <a:lnTo>
                    <a:pt x="114298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371"/>
            <p:cNvSpPr/>
            <p:nvPr/>
          </p:nvSpPr>
          <p:spPr>
            <a:xfrm>
              <a:off x="5943600" y="2486025"/>
              <a:ext cx="128588" cy="8573"/>
            </a:xfrm>
            <a:custGeom>
              <a:avLst/>
              <a:gdLst/>
              <a:ahLst/>
              <a:cxnLst/>
              <a:rect l="0" t="0" r="0" b="0"/>
              <a:pathLst>
                <a:path w="128588" h="8573">
                  <a:moveTo>
                    <a:pt x="0" y="8572"/>
                  </a:moveTo>
                  <a:lnTo>
                    <a:pt x="16792" y="8572"/>
                  </a:lnTo>
                  <a:lnTo>
                    <a:pt x="19926" y="7620"/>
                  </a:lnTo>
                  <a:lnTo>
                    <a:pt x="23603" y="6032"/>
                  </a:lnTo>
                  <a:lnTo>
                    <a:pt x="27641" y="4021"/>
                  </a:lnTo>
                  <a:lnTo>
                    <a:pt x="31921" y="2681"/>
                  </a:lnTo>
                  <a:lnTo>
                    <a:pt x="36362" y="1787"/>
                  </a:lnTo>
                  <a:lnTo>
                    <a:pt x="40910" y="1191"/>
                  </a:lnTo>
                  <a:lnTo>
                    <a:pt x="44736" y="794"/>
                  </a:lnTo>
                  <a:lnTo>
                    <a:pt x="48080" y="529"/>
                  </a:lnTo>
                  <a:lnTo>
                    <a:pt x="51103" y="352"/>
                  </a:lnTo>
                  <a:lnTo>
                    <a:pt x="58696" y="156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372"/>
            <p:cNvSpPr/>
            <p:nvPr/>
          </p:nvSpPr>
          <p:spPr>
            <a:xfrm>
              <a:off x="6179439" y="2340292"/>
              <a:ext cx="199930" cy="111444"/>
            </a:xfrm>
            <a:custGeom>
              <a:avLst/>
              <a:gdLst/>
              <a:ahLst/>
              <a:cxnLst/>
              <a:rect l="0" t="0" r="0" b="0"/>
              <a:pathLst>
                <a:path w="199930" h="111444">
                  <a:moveTo>
                    <a:pt x="7048" y="0"/>
                  </a:moveTo>
                  <a:lnTo>
                    <a:pt x="13200" y="0"/>
                  </a:lnTo>
                  <a:lnTo>
                    <a:pt x="15868" y="2540"/>
                  </a:lnTo>
                  <a:lnTo>
                    <a:pt x="17690" y="4551"/>
                  </a:lnTo>
                  <a:lnTo>
                    <a:pt x="18905" y="6844"/>
                  </a:lnTo>
                  <a:lnTo>
                    <a:pt x="19715" y="9325"/>
                  </a:lnTo>
                  <a:lnTo>
                    <a:pt x="20256" y="11932"/>
                  </a:lnTo>
                  <a:lnTo>
                    <a:pt x="19822" y="14622"/>
                  </a:lnTo>
                  <a:lnTo>
                    <a:pt x="18740" y="17368"/>
                  </a:lnTo>
                  <a:lnTo>
                    <a:pt x="17223" y="20151"/>
                  </a:lnTo>
                  <a:lnTo>
                    <a:pt x="16213" y="22959"/>
                  </a:lnTo>
                  <a:lnTo>
                    <a:pt x="15539" y="25784"/>
                  </a:lnTo>
                  <a:lnTo>
                    <a:pt x="15090" y="28619"/>
                  </a:lnTo>
                  <a:lnTo>
                    <a:pt x="14791" y="32414"/>
                  </a:lnTo>
                  <a:lnTo>
                    <a:pt x="14592" y="36850"/>
                  </a:lnTo>
                  <a:lnTo>
                    <a:pt x="14458" y="41712"/>
                  </a:lnTo>
                  <a:lnTo>
                    <a:pt x="13576" y="45905"/>
                  </a:lnTo>
                  <a:lnTo>
                    <a:pt x="12193" y="49653"/>
                  </a:lnTo>
                  <a:lnTo>
                    <a:pt x="10479" y="53105"/>
                  </a:lnTo>
                  <a:lnTo>
                    <a:pt x="9335" y="56358"/>
                  </a:lnTo>
                  <a:lnTo>
                    <a:pt x="8573" y="59480"/>
                  </a:lnTo>
                  <a:lnTo>
                    <a:pt x="8065" y="62513"/>
                  </a:lnTo>
                  <a:lnTo>
                    <a:pt x="6933" y="65488"/>
                  </a:lnTo>
                  <a:lnTo>
                    <a:pt x="5384" y="68424"/>
                  </a:lnTo>
                  <a:lnTo>
                    <a:pt x="3557" y="71333"/>
                  </a:lnTo>
                  <a:lnTo>
                    <a:pt x="2340" y="74226"/>
                  </a:lnTo>
                  <a:lnTo>
                    <a:pt x="1528" y="77106"/>
                  </a:lnTo>
                  <a:lnTo>
                    <a:pt x="0" y="85221"/>
                  </a:lnTo>
                  <a:lnTo>
                    <a:pt x="3725" y="85576"/>
                  </a:lnTo>
                  <a:lnTo>
                    <a:pt x="5626" y="86578"/>
                  </a:lnTo>
                  <a:lnTo>
                    <a:pt x="7688" y="88199"/>
                  </a:lnTo>
                  <a:lnTo>
                    <a:pt x="9856" y="90232"/>
                  </a:lnTo>
                  <a:lnTo>
                    <a:pt x="12095" y="91587"/>
                  </a:lnTo>
                  <a:lnTo>
                    <a:pt x="16699" y="93093"/>
                  </a:lnTo>
                  <a:lnTo>
                    <a:pt x="19832" y="92542"/>
                  </a:lnTo>
                  <a:lnTo>
                    <a:pt x="23509" y="91222"/>
                  </a:lnTo>
                  <a:lnTo>
                    <a:pt x="27547" y="89390"/>
                  </a:lnTo>
                  <a:lnTo>
                    <a:pt x="31033" y="88168"/>
                  </a:lnTo>
                  <a:lnTo>
                    <a:pt x="37023" y="86811"/>
                  </a:lnTo>
                  <a:lnTo>
                    <a:pt x="41319" y="86449"/>
                  </a:lnTo>
                  <a:lnTo>
                    <a:pt x="46564" y="86208"/>
                  </a:lnTo>
                  <a:lnTo>
                    <a:pt x="63207" y="85868"/>
                  </a:lnTo>
                  <a:lnTo>
                    <a:pt x="122448" y="85728"/>
                  </a:lnTo>
                  <a:lnTo>
                    <a:pt x="127638" y="86679"/>
                  </a:lnTo>
                  <a:lnTo>
                    <a:pt x="131891" y="88266"/>
                  </a:lnTo>
                  <a:lnTo>
                    <a:pt x="135521" y="90277"/>
                  </a:lnTo>
                  <a:lnTo>
                    <a:pt x="139528" y="91617"/>
                  </a:lnTo>
                  <a:lnTo>
                    <a:pt x="143786" y="92511"/>
                  </a:lnTo>
                  <a:lnTo>
                    <a:pt x="148214" y="93106"/>
                  </a:lnTo>
                  <a:lnTo>
                    <a:pt x="152752" y="93503"/>
                  </a:lnTo>
                  <a:lnTo>
                    <a:pt x="157365" y="93768"/>
                  </a:lnTo>
                  <a:lnTo>
                    <a:pt x="162028" y="93945"/>
                  </a:lnTo>
                  <a:lnTo>
                    <a:pt x="165931" y="95015"/>
                  </a:lnTo>
                  <a:lnTo>
                    <a:pt x="169326" y="96681"/>
                  </a:lnTo>
                  <a:lnTo>
                    <a:pt x="175215" y="100119"/>
                  </a:lnTo>
                  <a:lnTo>
                    <a:pt x="180478" y="101648"/>
                  </a:lnTo>
                  <a:lnTo>
                    <a:pt x="185464" y="102327"/>
                  </a:lnTo>
                  <a:lnTo>
                    <a:pt x="187904" y="102508"/>
                  </a:lnTo>
                  <a:lnTo>
                    <a:pt x="190325" y="103581"/>
                  </a:lnTo>
                  <a:lnTo>
                    <a:pt x="192733" y="105249"/>
                  </a:lnTo>
                  <a:lnTo>
                    <a:pt x="199929" y="11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373"/>
            <p:cNvSpPr/>
            <p:nvPr/>
          </p:nvSpPr>
          <p:spPr>
            <a:xfrm>
              <a:off x="6322218" y="2314575"/>
              <a:ext cx="42864" cy="308611"/>
            </a:xfrm>
            <a:custGeom>
              <a:avLst/>
              <a:gdLst/>
              <a:ahLst/>
              <a:cxnLst/>
              <a:rect l="0" t="0" r="0" b="0"/>
              <a:pathLst>
                <a:path w="42864" h="308611">
                  <a:moveTo>
                    <a:pt x="0" y="0"/>
                  </a:moveTo>
                  <a:lnTo>
                    <a:pt x="0" y="31244"/>
                  </a:lnTo>
                  <a:lnTo>
                    <a:pt x="794" y="36069"/>
                  </a:lnTo>
                  <a:lnTo>
                    <a:pt x="2117" y="40238"/>
                  </a:lnTo>
                  <a:lnTo>
                    <a:pt x="3793" y="43970"/>
                  </a:lnTo>
                  <a:lnTo>
                    <a:pt x="5704" y="49316"/>
                  </a:lnTo>
                  <a:lnTo>
                    <a:pt x="7771" y="55737"/>
                  </a:lnTo>
                  <a:lnTo>
                    <a:pt x="9943" y="62876"/>
                  </a:lnTo>
                  <a:lnTo>
                    <a:pt x="11392" y="69539"/>
                  </a:lnTo>
                  <a:lnTo>
                    <a:pt x="12357" y="75887"/>
                  </a:lnTo>
                  <a:lnTo>
                    <a:pt x="13001" y="82024"/>
                  </a:lnTo>
                  <a:lnTo>
                    <a:pt x="13430" y="88972"/>
                  </a:lnTo>
                  <a:lnTo>
                    <a:pt x="13716" y="96462"/>
                  </a:lnTo>
                  <a:lnTo>
                    <a:pt x="14034" y="112404"/>
                  </a:lnTo>
                  <a:lnTo>
                    <a:pt x="14175" y="129015"/>
                  </a:lnTo>
                  <a:lnTo>
                    <a:pt x="15006" y="137445"/>
                  </a:lnTo>
                  <a:lnTo>
                    <a:pt x="16354" y="145922"/>
                  </a:lnTo>
                  <a:lnTo>
                    <a:pt x="18046" y="154431"/>
                  </a:lnTo>
                  <a:lnTo>
                    <a:pt x="19175" y="162009"/>
                  </a:lnTo>
                  <a:lnTo>
                    <a:pt x="19927" y="168966"/>
                  </a:lnTo>
                  <a:lnTo>
                    <a:pt x="20428" y="175509"/>
                  </a:lnTo>
                  <a:lnTo>
                    <a:pt x="21556" y="181776"/>
                  </a:lnTo>
                  <a:lnTo>
                    <a:pt x="23103" y="187859"/>
                  </a:lnTo>
                  <a:lnTo>
                    <a:pt x="24927" y="193819"/>
                  </a:lnTo>
                  <a:lnTo>
                    <a:pt x="26143" y="200650"/>
                  </a:lnTo>
                  <a:lnTo>
                    <a:pt x="26954" y="208062"/>
                  </a:lnTo>
                  <a:lnTo>
                    <a:pt x="27495" y="215860"/>
                  </a:lnTo>
                  <a:lnTo>
                    <a:pt x="27854" y="222964"/>
                  </a:lnTo>
                  <a:lnTo>
                    <a:pt x="28255" y="235937"/>
                  </a:lnTo>
                  <a:lnTo>
                    <a:pt x="28481" y="249401"/>
                  </a:lnTo>
                  <a:lnTo>
                    <a:pt x="29306" y="253897"/>
                  </a:lnTo>
                  <a:lnTo>
                    <a:pt x="30650" y="258799"/>
                  </a:lnTo>
                  <a:lnTo>
                    <a:pt x="32340" y="263973"/>
                  </a:lnTo>
                  <a:lnTo>
                    <a:pt x="33466" y="268374"/>
                  </a:lnTo>
                  <a:lnTo>
                    <a:pt x="34718" y="275805"/>
                  </a:lnTo>
                  <a:lnTo>
                    <a:pt x="35845" y="279120"/>
                  </a:lnTo>
                  <a:lnTo>
                    <a:pt x="37391" y="282282"/>
                  </a:lnTo>
                  <a:lnTo>
                    <a:pt x="39215" y="285343"/>
                  </a:lnTo>
                  <a:lnTo>
                    <a:pt x="40430" y="288336"/>
                  </a:lnTo>
                  <a:lnTo>
                    <a:pt x="41242" y="291284"/>
                  </a:lnTo>
                  <a:lnTo>
                    <a:pt x="42383" y="299984"/>
                  </a:lnTo>
                  <a:lnTo>
                    <a:pt x="42863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374"/>
            <p:cNvSpPr/>
            <p:nvPr/>
          </p:nvSpPr>
          <p:spPr>
            <a:xfrm>
              <a:off x="6443749" y="2460353"/>
              <a:ext cx="205940" cy="428065"/>
            </a:xfrm>
            <a:custGeom>
              <a:avLst/>
              <a:gdLst/>
              <a:ahLst/>
              <a:cxnLst/>
              <a:rect l="0" t="0" r="0" b="0"/>
              <a:pathLst>
                <a:path w="205940" h="428065">
                  <a:moveTo>
                    <a:pt x="7057" y="8526"/>
                  </a:moveTo>
                  <a:lnTo>
                    <a:pt x="905" y="8526"/>
                  </a:lnTo>
                  <a:lnTo>
                    <a:pt x="574" y="9479"/>
                  </a:lnTo>
                  <a:lnTo>
                    <a:pt x="0" y="15907"/>
                  </a:lnTo>
                  <a:lnTo>
                    <a:pt x="3731" y="25847"/>
                  </a:lnTo>
                  <a:lnTo>
                    <a:pt x="5579" y="35592"/>
                  </a:lnTo>
                  <a:lnTo>
                    <a:pt x="7193" y="46273"/>
                  </a:lnTo>
                  <a:lnTo>
                    <a:pt x="10557" y="57370"/>
                  </a:lnTo>
                  <a:lnTo>
                    <a:pt x="12581" y="68652"/>
                  </a:lnTo>
                  <a:lnTo>
                    <a:pt x="14274" y="80017"/>
                  </a:lnTo>
                  <a:lnTo>
                    <a:pt x="17673" y="91417"/>
                  </a:lnTo>
                  <a:lnTo>
                    <a:pt x="21829" y="102834"/>
                  </a:lnTo>
                  <a:lnTo>
                    <a:pt x="26322" y="113306"/>
                  </a:lnTo>
                  <a:lnTo>
                    <a:pt x="30965" y="121135"/>
                  </a:lnTo>
                  <a:lnTo>
                    <a:pt x="35674" y="130330"/>
                  </a:lnTo>
                  <a:lnTo>
                    <a:pt x="38041" y="135449"/>
                  </a:lnTo>
                  <a:lnTo>
                    <a:pt x="41207" y="139814"/>
                  </a:lnTo>
                  <a:lnTo>
                    <a:pt x="44905" y="143676"/>
                  </a:lnTo>
                  <a:lnTo>
                    <a:pt x="48957" y="147204"/>
                  </a:lnTo>
                  <a:lnTo>
                    <a:pt x="52452" y="149556"/>
                  </a:lnTo>
                  <a:lnTo>
                    <a:pt x="58454" y="152169"/>
                  </a:lnTo>
                  <a:lnTo>
                    <a:pt x="61959" y="152865"/>
                  </a:lnTo>
                  <a:lnTo>
                    <a:pt x="65883" y="153330"/>
                  </a:lnTo>
                  <a:lnTo>
                    <a:pt x="70086" y="153640"/>
                  </a:lnTo>
                  <a:lnTo>
                    <a:pt x="78991" y="153984"/>
                  </a:lnTo>
                  <a:lnTo>
                    <a:pt x="93850" y="154205"/>
                  </a:lnTo>
                  <a:lnTo>
                    <a:pt x="96668" y="153270"/>
                  </a:lnTo>
                  <a:lnTo>
                    <a:pt x="101918" y="149692"/>
                  </a:lnTo>
                  <a:lnTo>
                    <a:pt x="106896" y="144927"/>
                  </a:lnTo>
                  <a:lnTo>
                    <a:pt x="109335" y="142323"/>
                  </a:lnTo>
                  <a:lnTo>
                    <a:pt x="114162" y="134349"/>
                  </a:lnTo>
                  <a:lnTo>
                    <a:pt x="118953" y="124455"/>
                  </a:lnTo>
                  <a:lnTo>
                    <a:pt x="123728" y="113708"/>
                  </a:lnTo>
                  <a:lnTo>
                    <a:pt x="128496" y="105121"/>
                  </a:lnTo>
                  <a:lnTo>
                    <a:pt x="130879" y="101498"/>
                  </a:lnTo>
                  <a:lnTo>
                    <a:pt x="133261" y="93368"/>
                  </a:lnTo>
                  <a:lnTo>
                    <a:pt x="135643" y="82232"/>
                  </a:lnTo>
                  <a:lnTo>
                    <a:pt x="138024" y="69094"/>
                  </a:lnTo>
                  <a:lnTo>
                    <a:pt x="139612" y="58430"/>
                  </a:lnTo>
                  <a:lnTo>
                    <a:pt x="140671" y="49415"/>
                  </a:lnTo>
                  <a:lnTo>
                    <a:pt x="141376" y="41501"/>
                  </a:lnTo>
                  <a:lnTo>
                    <a:pt x="142161" y="30167"/>
                  </a:lnTo>
                  <a:lnTo>
                    <a:pt x="142602" y="18431"/>
                  </a:lnTo>
                  <a:lnTo>
                    <a:pt x="142751" y="5932"/>
                  </a:lnTo>
                  <a:lnTo>
                    <a:pt x="142787" y="0"/>
                  </a:lnTo>
                  <a:lnTo>
                    <a:pt x="142788" y="4519"/>
                  </a:lnTo>
                  <a:lnTo>
                    <a:pt x="141994" y="6807"/>
                  </a:lnTo>
                  <a:lnTo>
                    <a:pt x="137878" y="14579"/>
                  </a:lnTo>
                  <a:lnTo>
                    <a:pt x="136637" y="20107"/>
                  </a:lnTo>
                  <a:lnTo>
                    <a:pt x="135939" y="33124"/>
                  </a:lnTo>
                  <a:lnTo>
                    <a:pt x="135731" y="49046"/>
                  </a:lnTo>
                  <a:lnTo>
                    <a:pt x="137800" y="60190"/>
                  </a:lnTo>
                  <a:lnTo>
                    <a:pt x="140571" y="71493"/>
                  </a:lnTo>
                  <a:lnTo>
                    <a:pt x="141802" y="82867"/>
                  </a:lnTo>
                  <a:lnTo>
                    <a:pt x="143718" y="88567"/>
                  </a:lnTo>
                  <a:lnTo>
                    <a:pt x="150080" y="99980"/>
                  </a:lnTo>
                  <a:lnTo>
                    <a:pt x="153205" y="106643"/>
                  </a:lnTo>
                  <a:lnTo>
                    <a:pt x="156083" y="113942"/>
                  </a:lnTo>
                  <a:lnTo>
                    <a:pt x="158795" y="121666"/>
                  </a:lnTo>
                  <a:lnTo>
                    <a:pt x="161397" y="129673"/>
                  </a:lnTo>
                  <a:lnTo>
                    <a:pt x="166404" y="146189"/>
                  </a:lnTo>
                  <a:lnTo>
                    <a:pt x="173686" y="171553"/>
                  </a:lnTo>
                  <a:lnTo>
                    <a:pt x="176880" y="180076"/>
                  </a:lnTo>
                  <a:lnTo>
                    <a:pt x="180597" y="188615"/>
                  </a:lnTo>
                  <a:lnTo>
                    <a:pt x="184663" y="197166"/>
                  </a:lnTo>
                  <a:lnTo>
                    <a:pt x="188167" y="205724"/>
                  </a:lnTo>
                  <a:lnTo>
                    <a:pt x="191297" y="214286"/>
                  </a:lnTo>
                  <a:lnTo>
                    <a:pt x="194178" y="222852"/>
                  </a:lnTo>
                  <a:lnTo>
                    <a:pt x="196098" y="230468"/>
                  </a:lnTo>
                  <a:lnTo>
                    <a:pt x="197378" y="237450"/>
                  </a:lnTo>
                  <a:lnTo>
                    <a:pt x="198231" y="244010"/>
                  </a:lnTo>
                  <a:lnTo>
                    <a:pt x="199594" y="251240"/>
                  </a:lnTo>
                  <a:lnTo>
                    <a:pt x="201296" y="258918"/>
                  </a:lnTo>
                  <a:lnTo>
                    <a:pt x="203225" y="266894"/>
                  </a:lnTo>
                  <a:lnTo>
                    <a:pt x="204511" y="274117"/>
                  </a:lnTo>
                  <a:lnTo>
                    <a:pt x="205939" y="287222"/>
                  </a:lnTo>
                  <a:lnTo>
                    <a:pt x="205526" y="294336"/>
                  </a:lnTo>
                  <a:lnTo>
                    <a:pt x="204457" y="301936"/>
                  </a:lnTo>
                  <a:lnTo>
                    <a:pt x="202951" y="309860"/>
                  </a:lnTo>
                  <a:lnTo>
                    <a:pt x="201946" y="318001"/>
                  </a:lnTo>
                  <a:lnTo>
                    <a:pt x="201277" y="326285"/>
                  </a:lnTo>
                  <a:lnTo>
                    <a:pt x="200830" y="334666"/>
                  </a:lnTo>
                  <a:lnTo>
                    <a:pt x="198945" y="342158"/>
                  </a:lnTo>
                  <a:lnTo>
                    <a:pt x="196101" y="349057"/>
                  </a:lnTo>
                  <a:lnTo>
                    <a:pt x="192618" y="355562"/>
                  </a:lnTo>
                  <a:lnTo>
                    <a:pt x="186630" y="367870"/>
                  </a:lnTo>
                  <a:lnTo>
                    <a:pt x="180530" y="379690"/>
                  </a:lnTo>
                  <a:lnTo>
                    <a:pt x="176681" y="385509"/>
                  </a:lnTo>
                  <a:lnTo>
                    <a:pt x="172526" y="391293"/>
                  </a:lnTo>
                  <a:lnTo>
                    <a:pt x="168170" y="396102"/>
                  </a:lnTo>
                  <a:lnTo>
                    <a:pt x="163678" y="400260"/>
                  </a:lnTo>
                  <a:lnTo>
                    <a:pt x="159096" y="403985"/>
                  </a:lnTo>
                  <a:lnTo>
                    <a:pt x="154453" y="407420"/>
                  </a:lnTo>
                  <a:lnTo>
                    <a:pt x="149771" y="410663"/>
                  </a:lnTo>
                  <a:lnTo>
                    <a:pt x="140335" y="416807"/>
                  </a:lnTo>
                  <a:lnTo>
                    <a:pt x="130850" y="422712"/>
                  </a:lnTo>
                  <a:lnTo>
                    <a:pt x="126098" y="424668"/>
                  </a:lnTo>
                  <a:lnTo>
                    <a:pt x="121343" y="425971"/>
                  </a:lnTo>
                  <a:lnTo>
                    <a:pt x="116585" y="426841"/>
                  </a:lnTo>
                  <a:lnTo>
                    <a:pt x="111826" y="427420"/>
                  </a:lnTo>
                  <a:lnTo>
                    <a:pt x="107065" y="427807"/>
                  </a:lnTo>
                  <a:lnTo>
                    <a:pt x="102304" y="428064"/>
                  </a:lnTo>
                  <a:lnTo>
                    <a:pt x="98336" y="427283"/>
                  </a:lnTo>
                  <a:lnTo>
                    <a:pt x="94897" y="425810"/>
                  </a:lnTo>
                  <a:lnTo>
                    <a:pt x="88960" y="422586"/>
                  </a:lnTo>
                  <a:lnTo>
                    <a:pt x="83675" y="421153"/>
                  </a:lnTo>
                  <a:lnTo>
                    <a:pt x="80360" y="419819"/>
                  </a:lnTo>
                  <a:lnTo>
                    <a:pt x="76563" y="417976"/>
                  </a:lnTo>
                  <a:lnTo>
                    <a:pt x="72444" y="415795"/>
                  </a:lnTo>
                  <a:lnTo>
                    <a:pt x="69698" y="413389"/>
                  </a:lnTo>
                  <a:lnTo>
                    <a:pt x="67868" y="410833"/>
                  </a:lnTo>
                  <a:lnTo>
                    <a:pt x="63175" y="400143"/>
                  </a:lnTo>
                  <a:lnTo>
                    <a:pt x="59779" y="391176"/>
                  </a:lnTo>
                  <a:lnTo>
                    <a:pt x="57868" y="380773"/>
                  </a:lnTo>
                  <a:lnTo>
                    <a:pt x="57063" y="36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375"/>
            <p:cNvSpPr/>
            <p:nvPr/>
          </p:nvSpPr>
          <p:spPr>
            <a:xfrm>
              <a:off x="6850856" y="2468880"/>
              <a:ext cx="142876" cy="8573"/>
            </a:xfrm>
            <a:custGeom>
              <a:avLst/>
              <a:gdLst/>
              <a:ahLst/>
              <a:cxnLst/>
              <a:rect l="0" t="0" r="0" b="0"/>
              <a:pathLst>
                <a:path w="142876" h="8573">
                  <a:moveTo>
                    <a:pt x="0" y="8572"/>
                  </a:moveTo>
                  <a:lnTo>
                    <a:pt x="6151" y="8572"/>
                  </a:lnTo>
                  <a:lnTo>
                    <a:pt x="8069" y="7620"/>
                  </a:lnTo>
                  <a:lnTo>
                    <a:pt x="10936" y="6032"/>
                  </a:lnTo>
                  <a:lnTo>
                    <a:pt x="14435" y="4021"/>
                  </a:lnTo>
                  <a:lnTo>
                    <a:pt x="18354" y="2680"/>
                  </a:lnTo>
                  <a:lnTo>
                    <a:pt x="22555" y="1787"/>
                  </a:lnTo>
                  <a:lnTo>
                    <a:pt x="26943" y="1191"/>
                  </a:lnTo>
                  <a:lnTo>
                    <a:pt x="31455" y="794"/>
                  </a:lnTo>
                  <a:lnTo>
                    <a:pt x="36052" y="529"/>
                  </a:lnTo>
                  <a:lnTo>
                    <a:pt x="45392" y="235"/>
                  </a:lnTo>
                  <a:lnTo>
                    <a:pt x="130551" y="0"/>
                  </a:lnTo>
                  <a:lnTo>
                    <a:pt x="133071" y="952"/>
                  </a:lnTo>
                  <a:lnTo>
                    <a:pt x="135545" y="2540"/>
                  </a:lnTo>
                  <a:lnTo>
                    <a:pt x="142875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376"/>
            <p:cNvSpPr/>
            <p:nvPr/>
          </p:nvSpPr>
          <p:spPr>
            <a:xfrm>
              <a:off x="6836568" y="2571855"/>
              <a:ext cx="200026" cy="15849"/>
            </a:xfrm>
            <a:custGeom>
              <a:avLst/>
              <a:gdLst/>
              <a:ahLst/>
              <a:cxnLst/>
              <a:rect l="0" t="0" r="0" b="0"/>
              <a:pathLst>
                <a:path w="200026" h="15849">
                  <a:moveTo>
                    <a:pt x="0" y="8467"/>
                  </a:moveTo>
                  <a:lnTo>
                    <a:pt x="3793" y="13018"/>
                  </a:lnTo>
                  <a:lnTo>
                    <a:pt x="5704" y="14359"/>
                  </a:lnTo>
                  <a:lnTo>
                    <a:pt x="7771" y="15252"/>
                  </a:lnTo>
                  <a:lnTo>
                    <a:pt x="9943" y="15848"/>
                  </a:lnTo>
                  <a:lnTo>
                    <a:pt x="12186" y="15293"/>
                  </a:lnTo>
                  <a:lnTo>
                    <a:pt x="14474" y="13970"/>
                  </a:lnTo>
                  <a:lnTo>
                    <a:pt x="16793" y="12136"/>
                  </a:lnTo>
                  <a:lnTo>
                    <a:pt x="19927" y="10913"/>
                  </a:lnTo>
                  <a:lnTo>
                    <a:pt x="23603" y="10098"/>
                  </a:lnTo>
                  <a:lnTo>
                    <a:pt x="27642" y="9554"/>
                  </a:lnTo>
                  <a:lnTo>
                    <a:pt x="31922" y="9192"/>
                  </a:lnTo>
                  <a:lnTo>
                    <a:pt x="36362" y="8950"/>
                  </a:lnTo>
                  <a:lnTo>
                    <a:pt x="46324" y="8682"/>
                  </a:lnTo>
                  <a:lnTo>
                    <a:pt x="79037" y="8496"/>
                  </a:lnTo>
                  <a:lnTo>
                    <a:pt x="86029" y="7533"/>
                  </a:lnTo>
                  <a:lnTo>
                    <a:pt x="93072" y="5940"/>
                  </a:lnTo>
                  <a:lnTo>
                    <a:pt x="100148" y="3925"/>
                  </a:lnTo>
                  <a:lnTo>
                    <a:pt x="106453" y="2581"/>
                  </a:lnTo>
                  <a:lnTo>
                    <a:pt x="112244" y="1686"/>
                  </a:lnTo>
                  <a:lnTo>
                    <a:pt x="117692" y="1089"/>
                  </a:lnTo>
                  <a:lnTo>
                    <a:pt x="123705" y="691"/>
                  </a:lnTo>
                  <a:lnTo>
                    <a:pt x="136737" y="248"/>
                  </a:lnTo>
                  <a:lnTo>
                    <a:pt x="153668" y="0"/>
                  </a:lnTo>
                  <a:lnTo>
                    <a:pt x="158802" y="917"/>
                  </a:lnTo>
                  <a:lnTo>
                    <a:pt x="163812" y="2481"/>
                  </a:lnTo>
                  <a:lnTo>
                    <a:pt x="168740" y="4476"/>
                  </a:lnTo>
                  <a:lnTo>
                    <a:pt x="173611" y="5807"/>
                  </a:lnTo>
                  <a:lnTo>
                    <a:pt x="178447" y="6694"/>
                  </a:lnTo>
                  <a:lnTo>
                    <a:pt x="183259" y="7285"/>
                  </a:lnTo>
                  <a:lnTo>
                    <a:pt x="187260" y="7679"/>
                  </a:lnTo>
                  <a:lnTo>
                    <a:pt x="190721" y="7941"/>
                  </a:lnTo>
                  <a:lnTo>
                    <a:pt x="200025" y="84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377"/>
            <p:cNvSpPr/>
            <p:nvPr/>
          </p:nvSpPr>
          <p:spPr>
            <a:xfrm>
              <a:off x="7179471" y="2340292"/>
              <a:ext cx="200023" cy="120016"/>
            </a:xfrm>
            <a:custGeom>
              <a:avLst/>
              <a:gdLst/>
              <a:ahLst/>
              <a:cxnLst/>
              <a:rect l="0" t="0" r="0" b="0"/>
              <a:pathLst>
                <a:path w="200023" h="120016">
                  <a:moveTo>
                    <a:pt x="28572" y="0"/>
                  </a:moveTo>
                  <a:lnTo>
                    <a:pt x="21454" y="0"/>
                  </a:lnTo>
                  <a:lnTo>
                    <a:pt x="21429" y="12770"/>
                  </a:lnTo>
                  <a:lnTo>
                    <a:pt x="22223" y="15181"/>
                  </a:lnTo>
                  <a:lnTo>
                    <a:pt x="23546" y="17741"/>
                  </a:lnTo>
                  <a:lnTo>
                    <a:pt x="25221" y="20400"/>
                  </a:lnTo>
                  <a:lnTo>
                    <a:pt x="26338" y="23125"/>
                  </a:lnTo>
                  <a:lnTo>
                    <a:pt x="27083" y="25894"/>
                  </a:lnTo>
                  <a:lnTo>
                    <a:pt x="27579" y="28693"/>
                  </a:lnTo>
                  <a:lnTo>
                    <a:pt x="27910" y="31511"/>
                  </a:lnTo>
                  <a:lnTo>
                    <a:pt x="28131" y="34342"/>
                  </a:lnTo>
                  <a:lnTo>
                    <a:pt x="28278" y="37183"/>
                  </a:lnTo>
                  <a:lnTo>
                    <a:pt x="27582" y="40028"/>
                  </a:lnTo>
                  <a:lnTo>
                    <a:pt x="26325" y="42878"/>
                  </a:lnTo>
                  <a:lnTo>
                    <a:pt x="24693" y="45730"/>
                  </a:lnTo>
                  <a:lnTo>
                    <a:pt x="23604" y="48585"/>
                  </a:lnTo>
                  <a:lnTo>
                    <a:pt x="22880" y="51440"/>
                  </a:lnTo>
                  <a:lnTo>
                    <a:pt x="22396" y="54296"/>
                  </a:lnTo>
                  <a:lnTo>
                    <a:pt x="21280" y="57152"/>
                  </a:lnTo>
                  <a:lnTo>
                    <a:pt x="19742" y="60009"/>
                  </a:lnTo>
                  <a:lnTo>
                    <a:pt x="17923" y="62866"/>
                  </a:lnTo>
                  <a:lnTo>
                    <a:pt x="16710" y="65723"/>
                  </a:lnTo>
                  <a:lnTo>
                    <a:pt x="15902" y="68581"/>
                  </a:lnTo>
                  <a:lnTo>
                    <a:pt x="15363" y="71438"/>
                  </a:lnTo>
                  <a:lnTo>
                    <a:pt x="14210" y="74295"/>
                  </a:lnTo>
                  <a:lnTo>
                    <a:pt x="12648" y="77153"/>
                  </a:lnTo>
                  <a:lnTo>
                    <a:pt x="10811" y="80010"/>
                  </a:lnTo>
                  <a:lnTo>
                    <a:pt x="8794" y="82868"/>
                  </a:lnTo>
                  <a:lnTo>
                    <a:pt x="6656" y="85725"/>
                  </a:lnTo>
                  <a:lnTo>
                    <a:pt x="4437" y="88583"/>
                  </a:lnTo>
                  <a:lnTo>
                    <a:pt x="2957" y="91440"/>
                  </a:lnTo>
                  <a:lnTo>
                    <a:pt x="1970" y="94298"/>
                  </a:lnTo>
                  <a:lnTo>
                    <a:pt x="1313" y="97155"/>
                  </a:lnTo>
                  <a:lnTo>
                    <a:pt x="874" y="100012"/>
                  </a:lnTo>
                  <a:lnTo>
                    <a:pt x="582" y="102870"/>
                  </a:lnTo>
                  <a:lnTo>
                    <a:pt x="113" y="109749"/>
                  </a:lnTo>
                  <a:lnTo>
                    <a:pt x="48" y="113230"/>
                  </a:lnTo>
                  <a:lnTo>
                    <a:pt x="0" y="119618"/>
                  </a:lnTo>
                  <a:lnTo>
                    <a:pt x="5702" y="119937"/>
                  </a:lnTo>
                  <a:lnTo>
                    <a:pt x="52534" y="120015"/>
                  </a:lnTo>
                  <a:lnTo>
                    <a:pt x="58041" y="119062"/>
                  </a:lnTo>
                  <a:lnTo>
                    <a:pt x="63300" y="117475"/>
                  </a:lnTo>
                  <a:lnTo>
                    <a:pt x="68392" y="115464"/>
                  </a:lnTo>
                  <a:lnTo>
                    <a:pt x="74169" y="114124"/>
                  </a:lnTo>
                  <a:lnTo>
                    <a:pt x="80402" y="113230"/>
                  </a:lnTo>
                  <a:lnTo>
                    <a:pt x="86938" y="112634"/>
                  </a:lnTo>
                  <a:lnTo>
                    <a:pt x="93676" y="112237"/>
                  </a:lnTo>
                  <a:lnTo>
                    <a:pt x="107514" y="111795"/>
                  </a:lnTo>
                  <a:lnTo>
                    <a:pt x="142463" y="111474"/>
                  </a:lnTo>
                  <a:lnTo>
                    <a:pt x="146568" y="112416"/>
                  </a:lnTo>
                  <a:lnTo>
                    <a:pt x="150893" y="113996"/>
                  </a:lnTo>
                  <a:lnTo>
                    <a:pt x="155364" y="116003"/>
                  </a:lnTo>
                  <a:lnTo>
                    <a:pt x="159931" y="117340"/>
                  </a:lnTo>
                  <a:lnTo>
                    <a:pt x="164563" y="118232"/>
                  </a:lnTo>
                  <a:lnTo>
                    <a:pt x="169240" y="118826"/>
                  </a:lnTo>
                  <a:lnTo>
                    <a:pt x="173150" y="119222"/>
                  </a:lnTo>
                  <a:lnTo>
                    <a:pt x="176552" y="119487"/>
                  </a:lnTo>
                  <a:lnTo>
                    <a:pt x="179613" y="119663"/>
                  </a:lnTo>
                  <a:lnTo>
                    <a:pt x="187247" y="119859"/>
                  </a:lnTo>
                  <a:lnTo>
                    <a:pt x="200022" y="1200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378"/>
            <p:cNvSpPr/>
            <p:nvPr/>
          </p:nvSpPr>
          <p:spPr>
            <a:xfrm>
              <a:off x="7339658" y="2331720"/>
              <a:ext cx="11174" cy="334328"/>
            </a:xfrm>
            <a:custGeom>
              <a:avLst/>
              <a:gdLst/>
              <a:ahLst/>
              <a:cxnLst/>
              <a:rect l="0" t="0" r="0" b="0"/>
              <a:pathLst>
                <a:path w="11174" h="334328">
                  <a:moveTo>
                    <a:pt x="4117" y="0"/>
                  </a:moveTo>
                  <a:lnTo>
                    <a:pt x="0" y="0"/>
                  </a:lnTo>
                  <a:lnTo>
                    <a:pt x="1758" y="0"/>
                  </a:lnTo>
                  <a:lnTo>
                    <a:pt x="2545" y="952"/>
                  </a:lnTo>
                  <a:lnTo>
                    <a:pt x="3069" y="2540"/>
                  </a:lnTo>
                  <a:lnTo>
                    <a:pt x="3418" y="4551"/>
                  </a:lnTo>
                  <a:lnTo>
                    <a:pt x="3651" y="6844"/>
                  </a:lnTo>
                  <a:lnTo>
                    <a:pt x="3979" y="15574"/>
                  </a:lnTo>
                  <a:lnTo>
                    <a:pt x="4117" y="171494"/>
                  </a:lnTo>
                  <a:lnTo>
                    <a:pt x="4910" y="180052"/>
                  </a:lnTo>
                  <a:lnTo>
                    <a:pt x="6233" y="188614"/>
                  </a:lnTo>
                  <a:lnTo>
                    <a:pt x="7909" y="197180"/>
                  </a:lnTo>
                  <a:lnTo>
                    <a:pt x="9026" y="205748"/>
                  </a:lnTo>
                  <a:lnTo>
                    <a:pt x="9770" y="214318"/>
                  </a:lnTo>
                  <a:lnTo>
                    <a:pt x="10268" y="222888"/>
                  </a:lnTo>
                  <a:lnTo>
                    <a:pt x="10819" y="237491"/>
                  </a:lnTo>
                  <a:lnTo>
                    <a:pt x="11064" y="251284"/>
                  </a:lnTo>
                  <a:lnTo>
                    <a:pt x="11173" y="266939"/>
                  </a:lnTo>
                  <a:lnTo>
                    <a:pt x="10408" y="274162"/>
                  </a:lnTo>
                  <a:lnTo>
                    <a:pt x="9105" y="280882"/>
                  </a:lnTo>
                  <a:lnTo>
                    <a:pt x="7442" y="287267"/>
                  </a:lnTo>
                  <a:lnTo>
                    <a:pt x="6333" y="292476"/>
                  </a:lnTo>
                  <a:lnTo>
                    <a:pt x="5595" y="296902"/>
                  </a:lnTo>
                  <a:lnTo>
                    <a:pt x="5102" y="300804"/>
                  </a:lnTo>
                  <a:lnTo>
                    <a:pt x="4773" y="305311"/>
                  </a:lnTo>
                  <a:lnTo>
                    <a:pt x="4554" y="310221"/>
                  </a:lnTo>
                  <a:lnTo>
                    <a:pt x="4203" y="322686"/>
                  </a:lnTo>
                  <a:lnTo>
                    <a:pt x="4117" y="334135"/>
                  </a:lnTo>
                  <a:lnTo>
                    <a:pt x="4117" y="33432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379"/>
            <p:cNvSpPr/>
            <p:nvPr/>
          </p:nvSpPr>
          <p:spPr>
            <a:xfrm>
              <a:off x="5222168" y="2923222"/>
              <a:ext cx="228514" cy="50244"/>
            </a:xfrm>
            <a:custGeom>
              <a:avLst/>
              <a:gdLst/>
              <a:ahLst/>
              <a:cxnLst/>
              <a:rect l="0" t="0" r="0" b="0"/>
              <a:pathLst>
                <a:path w="228514" h="50244">
                  <a:moveTo>
                    <a:pt x="7057" y="42863"/>
                  </a:moveTo>
                  <a:lnTo>
                    <a:pt x="207" y="42863"/>
                  </a:lnTo>
                  <a:lnTo>
                    <a:pt x="109" y="43815"/>
                  </a:lnTo>
                  <a:lnTo>
                    <a:pt x="43" y="45403"/>
                  </a:lnTo>
                  <a:lnTo>
                    <a:pt x="0" y="47414"/>
                  </a:lnTo>
                  <a:lnTo>
                    <a:pt x="765" y="48754"/>
                  </a:lnTo>
                  <a:lnTo>
                    <a:pt x="2068" y="49648"/>
                  </a:lnTo>
                  <a:lnTo>
                    <a:pt x="3730" y="50243"/>
                  </a:lnTo>
                  <a:lnTo>
                    <a:pt x="5633" y="49688"/>
                  </a:lnTo>
                  <a:lnTo>
                    <a:pt x="7695" y="48365"/>
                  </a:lnTo>
                  <a:lnTo>
                    <a:pt x="9863" y="46531"/>
                  </a:lnTo>
                  <a:lnTo>
                    <a:pt x="12103" y="45308"/>
                  </a:lnTo>
                  <a:lnTo>
                    <a:pt x="16707" y="43949"/>
                  </a:lnTo>
                  <a:lnTo>
                    <a:pt x="23516" y="43346"/>
                  </a:lnTo>
                  <a:lnTo>
                    <a:pt x="27554" y="43185"/>
                  </a:lnTo>
                  <a:lnTo>
                    <a:pt x="31834" y="42125"/>
                  </a:lnTo>
                  <a:lnTo>
                    <a:pt x="36275" y="40466"/>
                  </a:lnTo>
                  <a:lnTo>
                    <a:pt x="40823" y="38407"/>
                  </a:lnTo>
                  <a:lnTo>
                    <a:pt x="45443" y="37035"/>
                  </a:lnTo>
                  <a:lnTo>
                    <a:pt x="50110" y="36120"/>
                  </a:lnTo>
                  <a:lnTo>
                    <a:pt x="54808" y="35510"/>
                  </a:lnTo>
                  <a:lnTo>
                    <a:pt x="60322" y="34151"/>
                  </a:lnTo>
                  <a:lnTo>
                    <a:pt x="66379" y="32292"/>
                  </a:lnTo>
                  <a:lnTo>
                    <a:pt x="72799" y="30101"/>
                  </a:lnTo>
                  <a:lnTo>
                    <a:pt x="78666" y="28640"/>
                  </a:lnTo>
                  <a:lnTo>
                    <a:pt x="84165" y="27666"/>
                  </a:lnTo>
                  <a:lnTo>
                    <a:pt x="89418" y="27016"/>
                  </a:lnTo>
                  <a:lnTo>
                    <a:pt x="95302" y="25631"/>
                  </a:lnTo>
                  <a:lnTo>
                    <a:pt x="101606" y="23755"/>
                  </a:lnTo>
                  <a:lnTo>
                    <a:pt x="108189" y="21552"/>
                  </a:lnTo>
                  <a:lnTo>
                    <a:pt x="114166" y="20083"/>
                  </a:lnTo>
                  <a:lnTo>
                    <a:pt x="119738" y="19104"/>
                  </a:lnTo>
                  <a:lnTo>
                    <a:pt x="125040" y="18451"/>
                  </a:lnTo>
                  <a:lnTo>
                    <a:pt x="130162" y="18015"/>
                  </a:lnTo>
                  <a:lnTo>
                    <a:pt x="135164" y="17725"/>
                  </a:lnTo>
                  <a:lnTo>
                    <a:pt x="145750" y="17403"/>
                  </a:lnTo>
                  <a:lnTo>
                    <a:pt x="158391" y="17260"/>
                  </a:lnTo>
                  <a:lnTo>
                    <a:pt x="164303" y="16269"/>
                  </a:lnTo>
                  <a:lnTo>
                    <a:pt x="169831" y="14656"/>
                  </a:lnTo>
                  <a:lnTo>
                    <a:pt x="175104" y="12628"/>
                  </a:lnTo>
                  <a:lnTo>
                    <a:pt x="180207" y="11276"/>
                  </a:lnTo>
                  <a:lnTo>
                    <a:pt x="185196" y="10375"/>
                  </a:lnTo>
                  <a:lnTo>
                    <a:pt x="190110" y="9774"/>
                  </a:lnTo>
                  <a:lnTo>
                    <a:pt x="194180" y="9374"/>
                  </a:lnTo>
                  <a:lnTo>
                    <a:pt x="200818" y="8929"/>
                  </a:lnTo>
                  <a:lnTo>
                    <a:pt x="206415" y="8731"/>
                  </a:lnTo>
                  <a:lnTo>
                    <a:pt x="209019" y="8678"/>
                  </a:lnTo>
                  <a:lnTo>
                    <a:pt x="212341" y="7690"/>
                  </a:lnTo>
                  <a:lnTo>
                    <a:pt x="216145" y="6079"/>
                  </a:lnTo>
                  <a:lnTo>
                    <a:pt x="2285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380"/>
            <p:cNvSpPr/>
            <p:nvPr/>
          </p:nvSpPr>
          <p:spPr>
            <a:xfrm>
              <a:off x="5486400" y="2803207"/>
              <a:ext cx="71438" cy="257176"/>
            </a:xfrm>
            <a:custGeom>
              <a:avLst/>
              <a:gdLst/>
              <a:ahLst/>
              <a:cxnLst/>
              <a:rect l="0" t="0" r="0" b="0"/>
              <a:pathLst>
                <a:path w="71438" h="257176">
                  <a:moveTo>
                    <a:pt x="0" y="0"/>
                  </a:moveTo>
                  <a:lnTo>
                    <a:pt x="3792" y="4551"/>
                  </a:lnTo>
                  <a:lnTo>
                    <a:pt x="4909" y="6844"/>
                  </a:lnTo>
                  <a:lnTo>
                    <a:pt x="6150" y="11932"/>
                  </a:lnTo>
                  <a:lnTo>
                    <a:pt x="7275" y="14622"/>
                  </a:lnTo>
                  <a:lnTo>
                    <a:pt x="8819" y="17368"/>
                  </a:lnTo>
                  <a:lnTo>
                    <a:pt x="10641" y="20151"/>
                  </a:lnTo>
                  <a:lnTo>
                    <a:pt x="11857" y="23912"/>
                  </a:lnTo>
                  <a:lnTo>
                    <a:pt x="12667" y="28324"/>
                  </a:lnTo>
                  <a:lnTo>
                    <a:pt x="13207" y="33170"/>
                  </a:lnTo>
                  <a:lnTo>
                    <a:pt x="14361" y="37353"/>
                  </a:lnTo>
                  <a:lnTo>
                    <a:pt x="15924" y="41095"/>
                  </a:lnTo>
                  <a:lnTo>
                    <a:pt x="17760" y="44542"/>
                  </a:lnTo>
                  <a:lnTo>
                    <a:pt x="18984" y="48744"/>
                  </a:lnTo>
                  <a:lnTo>
                    <a:pt x="19799" y="53451"/>
                  </a:lnTo>
                  <a:lnTo>
                    <a:pt x="20343" y="58494"/>
                  </a:lnTo>
                  <a:lnTo>
                    <a:pt x="21499" y="63761"/>
                  </a:lnTo>
                  <a:lnTo>
                    <a:pt x="23064" y="69178"/>
                  </a:lnTo>
                  <a:lnTo>
                    <a:pt x="24901" y="74693"/>
                  </a:lnTo>
                  <a:lnTo>
                    <a:pt x="26125" y="80276"/>
                  </a:lnTo>
                  <a:lnTo>
                    <a:pt x="26942" y="85902"/>
                  </a:lnTo>
                  <a:lnTo>
                    <a:pt x="27486" y="91558"/>
                  </a:lnTo>
                  <a:lnTo>
                    <a:pt x="30230" y="103901"/>
                  </a:lnTo>
                  <a:lnTo>
                    <a:pt x="39630" y="140476"/>
                  </a:lnTo>
                  <a:lnTo>
                    <a:pt x="43088" y="155563"/>
                  </a:lnTo>
                  <a:lnTo>
                    <a:pt x="45394" y="167526"/>
                  </a:lnTo>
                  <a:lnTo>
                    <a:pt x="46932" y="177407"/>
                  </a:lnTo>
                  <a:lnTo>
                    <a:pt x="48750" y="184946"/>
                  </a:lnTo>
                  <a:lnTo>
                    <a:pt x="50756" y="190925"/>
                  </a:lnTo>
                  <a:lnTo>
                    <a:pt x="52888" y="195864"/>
                  </a:lnTo>
                  <a:lnTo>
                    <a:pt x="54308" y="201061"/>
                  </a:lnTo>
                  <a:lnTo>
                    <a:pt x="55255" y="206431"/>
                  </a:lnTo>
                  <a:lnTo>
                    <a:pt x="55887" y="211915"/>
                  </a:lnTo>
                  <a:lnTo>
                    <a:pt x="57101" y="217477"/>
                  </a:lnTo>
                  <a:lnTo>
                    <a:pt x="58704" y="223090"/>
                  </a:lnTo>
                  <a:lnTo>
                    <a:pt x="60568" y="228737"/>
                  </a:lnTo>
                  <a:lnTo>
                    <a:pt x="62603" y="232501"/>
                  </a:lnTo>
                  <a:lnTo>
                    <a:pt x="64754" y="235011"/>
                  </a:lnTo>
                  <a:lnTo>
                    <a:pt x="66981" y="236684"/>
                  </a:lnTo>
                  <a:lnTo>
                    <a:pt x="68467" y="238752"/>
                  </a:lnTo>
                  <a:lnTo>
                    <a:pt x="69457" y="241083"/>
                  </a:lnTo>
                  <a:lnTo>
                    <a:pt x="70557" y="246213"/>
                  </a:lnTo>
                  <a:lnTo>
                    <a:pt x="71177" y="253504"/>
                  </a:lnTo>
                  <a:lnTo>
                    <a:pt x="71437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381"/>
            <p:cNvSpPr/>
            <p:nvPr/>
          </p:nvSpPr>
          <p:spPr>
            <a:xfrm>
              <a:off x="5643564" y="2811780"/>
              <a:ext cx="213843" cy="231308"/>
            </a:xfrm>
            <a:custGeom>
              <a:avLst/>
              <a:gdLst/>
              <a:ahLst/>
              <a:cxnLst/>
              <a:rect l="0" t="0" r="0" b="0"/>
              <a:pathLst>
                <a:path w="213843" h="231308">
                  <a:moveTo>
                    <a:pt x="7142" y="0"/>
                  </a:moveTo>
                  <a:lnTo>
                    <a:pt x="7142" y="4551"/>
                  </a:lnTo>
                  <a:lnTo>
                    <a:pt x="6348" y="6844"/>
                  </a:lnTo>
                  <a:lnTo>
                    <a:pt x="3350" y="11931"/>
                  </a:lnTo>
                  <a:lnTo>
                    <a:pt x="2232" y="14622"/>
                  </a:lnTo>
                  <a:lnTo>
                    <a:pt x="991" y="20151"/>
                  </a:lnTo>
                  <a:lnTo>
                    <a:pt x="660" y="23911"/>
                  </a:lnTo>
                  <a:lnTo>
                    <a:pt x="439" y="28323"/>
                  </a:lnTo>
                  <a:lnTo>
                    <a:pt x="194" y="37353"/>
                  </a:lnTo>
                  <a:lnTo>
                    <a:pt x="37" y="50911"/>
                  </a:lnTo>
                  <a:lnTo>
                    <a:pt x="0" y="83338"/>
                  </a:lnTo>
                  <a:lnTo>
                    <a:pt x="793" y="88896"/>
                  </a:lnTo>
                  <a:lnTo>
                    <a:pt x="2116" y="94507"/>
                  </a:lnTo>
                  <a:lnTo>
                    <a:pt x="3791" y="100152"/>
                  </a:lnTo>
                  <a:lnTo>
                    <a:pt x="5702" y="104868"/>
                  </a:lnTo>
                  <a:lnTo>
                    <a:pt x="7770" y="108964"/>
                  </a:lnTo>
                  <a:lnTo>
                    <a:pt x="9942" y="112648"/>
                  </a:lnTo>
                  <a:lnTo>
                    <a:pt x="11390" y="117008"/>
                  </a:lnTo>
                  <a:lnTo>
                    <a:pt x="12355" y="121820"/>
                  </a:lnTo>
                  <a:lnTo>
                    <a:pt x="12999" y="126933"/>
                  </a:lnTo>
                  <a:lnTo>
                    <a:pt x="14221" y="132247"/>
                  </a:lnTo>
                  <a:lnTo>
                    <a:pt x="15830" y="137695"/>
                  </a:lnTo>
                  <a:lnTo>
                    <a:pt x="17697" y="143231"/>
                  </a:lnTo>
                  <a:lnTo>
                    <a:pt x="19735" y="148828"/>
                  </a:lnTo>
                  <a:lnTo>
                    <a:pt x="24116" y="160126"/>
                  </a:lnTo>
                  <a:lnTo>
                    <a:pt x="26395" y="164853"/>
                  </a:lnTo>
                  <a:lnTo>
                    <a:pt x="28709" y="168957"/>
                  </a:lnTo>
                  <a:lnTo>
                    <a:pt x="31045" y="172645"/>
                  </a:lnTo>
                  <a:lnTo>
                    <a:pt x="33396" y="177009"/>
                  </a:lnTo>
                  <a:lnTo>
                    <a:pt x="35757" y="181824"/>
                  </a:lnTo>
                  <a:lnTo>
                    <a:pt x="38125" y="186938"/>
                  </a:lnTo>
                  <a:lnTo>
                    <a:pt x="41291" y="191300"/>
                  </a:lnTo>
                  <a:lnTo>
                    <a:pt x="44989" y="195161"/>
                  </a:lnTo>
                  <a:lnTo>
                    <a:pt x="49042" y="198687"/>
                  </a:lnTo>
                  <a:lnTo>
                    <a:pt x="55662" y="205145"/>
                  </a:lnTo>
                  <a:lnTo>
                    <a:pt x="62044" y="211190"/>
                  </a:lnTo>
                  <a:lnTo>
                    <a:pt x="65968" y="214136"/>
                  </a:lnTo>
                  <a:lnTo>
                    <a:pt x="70172" y="217052"/>
                  </a:lnTo>
                  <a:lnTo>
                    <a:pt x="79076" y="222833"/>
                  </a:lnTo>
                  <a:lnTo>
                    <a:pt x="83673" y="225707"/>
                  </a:lnTo>
                  <a:lnTo>
                    <a:pt x="88325" y="227624"/>
                  </a:lnTo>
                  <a:lnTo>
                    <a:pt x="93014" y="228902"/>
                  </a:lnTo>
                  <a:lnTo>
                    <a:pt x="97728" y="229753"/>
                  </a:lnTo>
                  <a:lnTo>
                    <a:pt x="103251" y="230321"/>
                  </a:lnTo>
                  <a:lnTo>
                    <a:pt x="109315" y="230700"/>
                  </a:lnTo>
                  <a:lnTo>
                    <a:pt x="121608" y="231121"/>
                  </a:lnTo>
                  <a:lnTo>
                    <a:pt x="132364" y="231307"/>
                  </a:lnTo>
                  <a:lnTo>
                    <a:pt x="141423" y="227547"/>
                  </a:lnTo>
                  <a:lnTo>
                    <a:pt x="153019" y="221231"/>
                  </a:lnTo>
                  <a:lnTo>
                    <a:pt x="166306" y="213210"/>
                  </a:lnTo>
                  <a:lnTo>
                    <a:pt x="175957" y="206909"/>
                  </a:lnTo>
                  <a:lnTo>
                    <a:pt x="183185" y="201757"/>
                  </a:lnTo>
                  <a:lnTo>
                    <a:pt x="188798" y="197370"/>
                  </a:lnTo>
                  <a:lnTo>
                    <a:pt x="193333" y="193492"/>
                  </a:lnTo>
                  <a:lnTo>
                    <a:pt x="197150" y="189955"/>
                  </a:lnTo>
                  <a:lnTo>
                    <a:pt x="203509" y="183484"/>
                  </a:lnTo>
                  <a:lnTo>
                    <a:pt x="208981" y="177433"/>
                  </a:lnTo>
                  <a:lnTo>
                    <a:pt x="210757" y="174486"/>
                  </a:lnTo>
                  <a:lnTo>
                    <a:pt x="212731" y="168672"/>
                  </a:lnTo>
                  <a:lnTo>
                    <a:pt x="213608" y="162913"/>
                  </a:lnTo>
                  <a:lnTo>
                    <a:pt x="213842" y="160043"/>
                  </a:lnTo>
                  <a:lnTo>
                    <a:pt x="213204" y="157178"/>
                  </a:lnTo>
                  <a:lnTo>
                    <a:pt x="210379" y="151454"/>
                  </a:lnTo>
                  <a:lnTo>
                    <a:pt x="206478" y="145735"/>
                  </a:lnTo>
                  <a:lnTo>
                    <a:pt x="204326" y="142877"/>
                  </a:lnTo>
                  <a:lnTo>
                    <a:pt x="197702" y="137161"/>
                  </a:lnTo>
                  <a:lnTo>
                    <a:pt x="193713" y="134303"/>
                  </a:lnTo>
                  <a:lnTo>
                    <a:pt x="187165" y="131127"/>
                  </a:lnTo>
                  <a:lnTo>
                    <a:pt x="184307" y="130281"/>
                  </a:lnTo>
                  <a:lnTo>
                    <a:pt x="180814" y="130669"/>
                  </a:lnTo>
                  <a:lnTo>
                    <a:pt x="176898" y="131880"/>
                  </a:lnTo>
                  <a:lnTo>
                    <a:pt x="172700" y="133640"/>
                  </a:lnTo>
                  <a:lnTo>
                    <a:pt x="168314" y="134813"/>
                  </a:lnTo>
                  <a:lnTo>
                    <a:pt x="163803" y="135595"/>
                  </a:lnTo>
                  <a:lnTo>
                    <a:pt x="159208" y="136117"/>
                  </a:lnTo>
                  <a:lnTo>
                    <a:pt x="154556" y="137417"/>
                  </a:lnTo>
                  <a:lnTo>
                    <a:pt x="149868" y="139236"/>
                  </a:lnTo>
                  <a:lnTo>
                    <a:pt x="145155" y="141402"/>
                  </a:lnTo>
                  <a:lnTo>
                    <a:pt x="140425" y="142845"/>
                  </a:lnTo>
                  <a:lnTo>
                    <a:pt x="135685" y="143807"/>
                  </a:lnTo>
                  <a:lnTo>
                    <a:pt x="130937" y="144449"/>
                  </a:lnTo>
                  <a:lnTo>
                    <a:pt x="126185" y="145829"/>
                  </a:lnTo>
                  <a:lnTo>
                    <a:pt x="121429" y="147702"/>
                  </a:lnTo>
                  <a:lnTo>
                    <a:pt x="116671" y="149903"/>
                  </a:lnTo>
                  <a:lnTo>
                    <a:pt x="112704" y="152323"/>
                  </a:lnTo>
                  <a:lnTo>
                    <a:pt x="106182" y="157551"/>
                  </a:lnTo>
                  <a:lnTo>
                    <a:pt x="100637" y="163050"/>
                  </a:lnTo>
                  <a:lnTo>
                    <a:pt x="94733" y="168669"/>
                  </a:lnTo>
                  <a:lnTo>
                    <a:pt x="90936" y="171501"/>
                  </a:lnTo>
                  <a:lnTo>
                    <a:pt x="81020" y="178339"/>
                  </a:lnTo>
                  <a:lnTo>
                    <a:pt x="75510" y="184074"/>
                  </a:lnTo>
                  <a:lnTo>
                    <a:pt x="72643" y="187255"/>
                  </a:lnTo>
                  <a:lnTo>
                    <a:pt x="72240" y="188654"/>
                  </a:lnTo>
                  <a:lnTo>
                    <a:pt x="71972" y="190539"/>
                  </a:lnTo>
                  <a:lnTo>
                    <a:pt x="71436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382"/>
            <p:cNvSpPr/>
            <p:nvPr/>
          </p:nvSpPr>
          <p:spPr>
            <a:xfrm>
              <a:off x="6929437" y="2914650"/>
              <a:ext cx="121445" cy="8573"/>
            </a:xfrm>
            <a:custGeom>
              <a:avLst/>
              <a:gdLst/>
              <a:ahLst/>
              <a:cxnLst/>
              <a:rect l="0" t="0" r="0" b="0"/>
              <a:pathLst>
                <a:path w="121445" h="8573">
                  <a:moveTo>
                    <a:pt x="0" y="8572"/>
                  </a:moveTo>
                  <a:lnTo>
                    <a:pt x="6151" y="1191"/>
                  </a:lnTo>
                  <a:lnTo>
                    <a:pt x="7276" y="794"/>
                  </a:lnTo>
                  <a:lnTo>
                    <a:pt x="8820" y="529"/>
                  </a:lnTo>
                  <a:lnTo>
                    <a:pt x="10643" y="352"/>
                  </a:lnTo>
                  <a:lnTo>
                    <a:pt x="13445" y="235"/>
                  </a:lnTo>
                  <a:lnTo>
                    <a:pt x="27232" y="46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383"/>
            <p:cNvSpPr/>
            <p:nvPr/>
          </p:nvSpPr>
          <p:spPr>
            <a:xfrm>
              <a:off x="7093743" y="2786062"/>
              <a:ext cx="85726" cy="248603"/>
            </a:xfrm>
            <a:custGeom>
              <a:avLst/>
              <a:gdLst/>
              <a:ahLst/>
              <a:cxnLst/>
              <a:rect l="0" t="0" r="0" b="0"/>
              <a:pathLst>
                <a:path w="85726" h="248603">
                  <a:moveTo>
                    <a:pt x="0" y="0"/>
                  </a:moveTo>
                  <a:lnTo>
                    <a:pt x="3793" y="0"/>
                  </a:lnTo>
                  <a:lnTo>
                    <a:pt x="4910" y="952"/>
                  </a:lnTo>
                  <a:lnTo>
                    <a:pt x="5654" y="2540"/>
                  </a:lnTo>
                  <a:lnTo>
                    <a:pt x="6850" y="7381"/>
                  </a:lnTo>
                  <a:lnTo>
                    <a:pt x="7057" y="12770"/>
                  </a:lnTo>
                  <a:lnTo>
                    <a:pt x="7880" y="15181"/>
                  </a:lnTo>
                  <a:lnTo>
                    <a:pt x="9222" y="17741"/>
                  </a:lnTo>
                  <a:lnTo>
                    <a:pt x="10910" y="20400"/>
                  </a:lnTo>
                  <a:lnTo>
                    <a:pt x="12787" y="25894"/>
                  </a:lnTo>
                  <a:lnTo>
                    <a:pt x="13620" y="32463"/>
                  </a:lnTo>
                  <a:lnTo>
                    <a:pt x="13843" y="36882"/>
                  </a:lnTo>
                  <a:lnTo>
                    <a:pt x="14090" y="46872"/>
                  </a:lnTo>
                  <a:lnTo>
                    <a:pt x="14200" y="57662"/>
                  </a:lnTo>
                  <a:lnTo>
                    <a:pt x="15023" y="62254"/>
                  </a:lnTo>
                  <a:lnTo>
                    <a:pt x="16365" y="66268"/>
                  </a:lnTo>
                  <a:lnTo>
                    <a:pt x="18054" y="69896"/>
                  </a:lnTo>
                  <a:lnTo>
                    <a:pt x="22047" y="79007"/>
                  </a:lnTo>
                  <a:lnTo>
                    <a:pt x="24223" y="84104"/>
                  </a:lnTo>
                  <a:lnTo>
                    <a:pt x="25674" y="89407"/>
                  </a:lnTo>
                  <a:lnTo>
                    <a:pt x="26641" y="94847"/>
                  </a:lnTo>
                  <a:lnTo>
                    <a:pt x="27286" y="100379"/>
                  </a:lnTo>
                  <a:lnTo>
                    <a:pt x="28509" y="105972"/>
                  </a:lnTo>
                  <a:lnTo>
                    <a:pt x="30119" y="111605"/>
                  </a:lnTo>
                  <a:lnTo>
                    <a:pt x="31985" y="117266"/>
                  </a:lnTo>
                  <a:lnTo>
                    <a:pt x="34024" y="122945"/>
                  </a:lnTo>
                  <a:lnTo>
                    <a:pt x="38406" y="134335"/>
                  </a:lnTo>
                  <a:lnTo>
                    <a:pt x="45335" y="151457"/>
                  </a:lnTo>
                  <a:lnTo>
                    <a:pt x="46892" y="157169"/>
                  </a:lnTo>
                  <a:lnTo>
                    <a:pt x="47930" y="162882"/>
                  </a:lnTo>
                  <a:lnTo>
                    <a:pt x="48622" y="168595"/>
                  </a:lnTo>
                  <a:lnTo>
                    <a:pt x="49878" y="174309"/>
                  </a:lnTo>
                  <a:lnTo>
                    <a:pt x="51508" y="180024"/>
                  </a:lnTo>
                  <a:lnTo>
                    <a:pt x="53388" y="185738"/>
                  </a:lnTo>
                  <a:lnTo>
                    <a:pt x="55436" y="191453"/>
                  </a:lnTo>
                  <a:lnTo>
                    <a:pt x="59828" y="202883"/>
                  </a:lnTo>
                  <a:lnTo>
                    <a:pt x="62110" y="207645"/>
                  </a:lnTo>
                  <a:lnTo>
                    <a:pt x="64426" y="211773"/>
                  </a:lnTo>
                  <a:lnTo>
                    <a:pt x="66763" y="215477"/>
                  </a:lnTo>
                  <a:lnTo>
                    <a:pt x="69115" y="219851"/>
                  </a:lnTo>
                  <a:lnTo>
                    <a:pt x="71477" y="224673"/>
                  </a:lnTo>
                  <a:lnTo>
                    <a:pt x="77178" y="236996"/>
                  </a:lnTo>
                  <a:lnTo>
                    <a:pt x="78440" y="238960"/>
                  </a:lnTo>
                  <a:lnTo>
                    <a:pt x="80074" y="241222"/>
                  </a:lnTo>
                  <a:lnTo>
                    <a:pt x="85725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384"/>
            <p:cNvSpPr/>
            <p:nvPr/>
          </p:nvSpPr>
          <p:spPr>
            <a:xfrm>
              <a:off x="7251020" y="2760345"/>
              <a:ext cx="225230" cy="274320"/>
            </a:xfrm>
            <a:custGeom>
              <a:avLst/>
              <a:gdLst/>
              <a:ahLst/>
              <a:cxnLst/>
              <a:rect l="0" t="0" r="0" b="0"/>
              <a:pathLst>
                <a:path w="225230" h="274320">
                  <a:moveTo>
                    <a:pt x="35605" y="0"/>
                  </a:moveTo>
                  <a:lnTo>
                    <a:pt x="21636" y="0"/>
                  </a:lnTo>
                  <a:lnTo>
                    <a:pt x="21345" y="7381"/>
                  </a:lnTo>
                  <a:lnTo>
                    <a:pt x="17533" y="12770"/>
                  </a:lnTo>
                  <a:lnTo>
                    <a:pt x="16413" y="16133"/>
                  </a:lnTo>
                  <a:lnTo>
                    <a:pt x="15666" y="20280"/>
                  </a:lnTo>
                  <a:lnTo>
                    <a:pt x="15169" y="24950"/>
                  </a:lnTo>
                  <a:lnTo>
                    <a:pt x="14042" y="29016"/>
                  </a:lnTo>
                  <a:lnTo>
                    <a:pt x="10676" y="36073"/>
                  </a:lnTo>
                  <a:lnTo>
                    <a:pt x="8667" y="45956"/>
                  </a:lnTo>
                  <a:lnTo>
                    <a:pt x="6533" y="60165"/>
                  </a:lnTo>
                  <a:lnTo>
                    <a:pt x="4317" y="77257"/>
                  </a:lnTo>
                  <a:lnTo>
                    <a:pt x="2840" y="90557"/>
                  </a:lnTo>
                  <a:lnTo>
                    <a:pt x="1855" y="101329"/>
                  </a:lnTo>
                  <a:lnTo>
                    <a:pt x="1199" y="110415"/>
                  </a:lnTo>
                  <a:lnTo>
                    <a:pt x="761" y="118377"/>
                  </a:lnTo>
                  <a:lnTo>
                    <a:pt x="275" y="132304"/>
                  </a:lnTo>
                  <a:lnTo>
                    <a:pt x="0" y="150855"/>
                  </a:lnTo>
                  <a:lnTo>
                    <a:pt x="756" y="155815"/>
                  </a:lnTo>
                  <a:lnTo>
                    <a:pt x="3712" y="163866"/>
                  </a:lnTo>
                  <a:lnTo>
                    <a:pt x="9839" y="178304"/>
                  </a:lnTo>
                  <a:lnTo>
                    <a:pt x="14363" y="186561"/>
                  </a:lnTo>
                  <a:lnTo>
                    <a:pt x="19020" y="194358"/>
                  </a:lnTo>
                  <a:lnTo>
                    <a:pt x="21374" y="199104"/>
                  </a:lnTo>
                  <a:lnTo>
                    <a:pt x="23735" y="204174"/>
                  </a:lnTo>
                  <a:lnTo>
                    <a:pt x="28477" y="212346"/>
                  </a:lnTo>
                  <a:lnTo>
                    <a:pt x="30854" y="215859"/>
                  </a:lnTo>
                  <a:lnTo>
                    <a:pt x="37726" y="222302"/>
                  </a:lnTo>
                  <a:lnTo>
                    <a:pt x="41781" y="225354"/>
                  </a:lnTo>
                  <a:lnTo>
                    <a:pt x="46072" y="228341"/>
                  </a:lnTo>
                  <a:lnTo>
                    <a:pt x="55073" y="234199"/>
                  </a:lnTo>
                  <a:lnTo>
                    <a:pt x="59696" y="236143"/>
                  </a:lnTo>
                  <a:lnTo>
                    <a:pt x="64366" y="237438"/>
                  </a:lnTo>
                  <a:lnTo>
                    <a:pt x="69066" y="238302"/>
                  </a:lnTo>
                  <a:lnTo>
                    <a:pt x="74581" y="239830"/>
                  </a:lnTo>
                  <a:lnTo>
                    <a:pt x="80639" y="241802"/>
                  </a:lnTo>
                  <a:lnTo>
                    <a:pt x="87059" y="244069"/>
                  </a:lnTo>
                  <a:lnTo>
                    <a:pt x="93720" y="245580"/>
                  </a:lnTo>
                  <a:lnTo>
                    <a:pt x="100542" y="246587"/>
                  </a:lnTo>
                  <a:lnTo>
                    <a:pt x="107471" y="247259"/>
                  </a:lnTo>
                  <a:lnTo>
                    <a:pt x="113678" y="247707"/>
                  </a:lnTo>
                  <a:lnTo>
                    <a:pt x="124808" y="248204"/>
                  </a:lnTo>
                  <a:lnTo>
                    <a:pt x="139999" y="248484"/>
                  </a:lnTo>
                  <a:lnTo>
                    <a:pt x="144889" y="247571"/>
                  </a:lnTo>
                  <a:lnTo>
                    <a:pt x="149735" y="246010"/>
                  </a:lnTo>
                  <a:lnTo>
                    <a:pt x="154554" y="244016"/>
                  </a:lnTo>
                  <a:lnTo>
                    <a:pt x="159354" y="241735"/>
                  </a:lnTo>
                  <a:lnTo>
                    <a:pt x="164142" y="239261"/>
                  </a:lnTo>
                  <a:lnTo>
                    <a:pt x="173695" y="233973"/>
                  </a:lnTo>
                  <a:lnTo>
                    <a:pt x="197526" y="219982"/>
                  </a:lnTo>
                  <a:lnTo>
                    <a:pt x="201496" y="217139"/>
                  </a:lnTo>
                  <a:lnTo>
                    <a:pt x="208024" y="211441"/>
                  </a:lnTo>
                  <a:lnTo>
                    <a:pt x="210082" y="208588"/>
                  </a:lnTo>
                  <a:lnTo>
                    <a:pt x="211453" y="205734"/>
                  </a:lnTo>
                  <a:lnTo>
                    <a:pt x="213773" y="199069"/>
                  </a:lnTo>
                  <a:lnTo>
                    <a:pt x="217448" y="189758"/>
                  </a:lnTo>
                  <a:lnTo>
                    <a:pt x="219612" y="181809"/>
                  </a:lnTo>
                  <a:lnTo>
                    <a:pt x="220188" y="178356"/>
                  </a:lnTo>
                  <a:lnTo>
                    <a:pt x="222947" y="171979"/>
                  </a:lnTo>
                  <a:lnTo>
                    <a:pt x="224792" y="168945"/>
                  </a:lnTo>
                  <a:lnTo>
                    <a:pt x="225229" y="165970"/>
                  </a:lnTo>
                  <a:lnTo>
                    <a:pt x="224728" y="163034"/>
                  </a:lnTo>
                  <a:lnTo>
                    <a:pt x="222053" y="156279"/>
                  </a:lnTo>
                  <a:lnTo>
                    <a:pt x="218218" y="146927"/>
                  </a:lnTo>
                  <a:lnTo>
                    <a:pt x="215985" y="138961"/>
                  </a:lnTo>
                  <a:lnTo>
                    <a:pt x="215389" y="135503"/>
                  </a:lnTo>
                  <a:lnTo>
                    <a:pt x="213405" y="133198"/>
                  </a:lnTo>
                  <a:lnTo>
                    <a:pt x="210495" y="131661"/>
                  </a:lnTo>
                  <a:lnTo>
                    <a:pt x="206966" y="130636"/>
                  </a:lnTo>
                  <a:lnTo>
                    <a:pt x="200930" y="126958"/>
                  </a:lnTo>
                  <a:lnTo>
                    <a:pt x="198209" y="124644"/>
                  </a:lnTo>
                  <a:lnTo>
                    <a:pt x="193069" y="122072"/>
                  </a:lnTo>
                  <a:lnTo>
                    <a:pt x="188139" y="120929"/>
                  </a:lnTo>
                  <a:lnTo>
                    <a:pt x="183302" y="120421"/>
                  </a:lnTo>
                  <a:lnTo>
                    <a:pt x="180901" y="121238"/>
                  </a:lnTo>
                  <a:lnTo>
                    <a:pt x="176116" y="124686"/>
                  </a:lnTo>
                  <a:lnTo>
                    <a:pt x="169227" y="129393"/>
                  </a:lnTo>
                  <a:lnTo>
                    <a:pt x="165166" y="131982"/>
                  </a:lnTo>
                  <a:lnTo>
                    <a:pt x="158540" y="137398"/>
                  </a:lnTo>
                  <a:lnTo>
                    <a:pt x="155662" y="140176"/>
                  </a:lnTo>
                  <a:lnTo>
                    <a:pt x="150346" y="148343"/>
                  </a:lnTo>
                  <a:lnTo>
                    <a:pt x="147818" y="153188"/>
                  </a:lnTo>
                  <a:lnTo>
                    <a:pt x="146132" y="158322"/>
                  </a:lnTo>
                  <a:lnTo>
                    <a:pt x="145009" y="163651"/>
                  </a:lnTo>
                  <a:lnTo>
                    <a:pt x="144260" y="169108"/>
                  </a:lnTo>
                  <a:lnTo>
                    <a:pt x="142172" y="174651"/>
                  </a:lnTo>
                  <a:lnTo>
                    <a:pt x="139193" y="180251"/>
                  </a:lnTo>
                  <a:lnTo>
                    <a:pt x="135620" y="185890"/>
                  </a:lnTo>
                  <a:lnTo>
                    <a:pt x="132444" y="191554"/>
                  </a:lnTo>
                  <a:lnTo>
                    <a:pt x="129533" y="197235"/>
                  </a:lnTo>
                  <a:lnTo>
                    <a:pt x="126798" y="202927"/>
                  </a:lnTo>
                  <a:lnTo>
                    <a:pt x="121643" y="214332"/>
                  </a:lnTo>
                  <a:lnTo>
                    <a:pt x="119157" y="220040"/>
                  </a:lnTo>
                  <a:lnTo>
                    <a:pt x="117500" y="224798"/>
                  </a:lnTo>
                  <a:lnTo>
                    <a:pt x="115659" y="232625"/>
                  </a:lnTo>
                  <a:lnTo>
                    <a:pt x="114841" y="239279"/>
                  </a:lnTo>
                  <a:lnTo>
                    <a:pt x="114622" y="242386"/>
                  </a:lnTo>
                  <a:lnTo>
                    <a:pt x="113683" y="245411"/>
                  </a:lnTo>
                  <a:lnTo>
                    <a:pt x="110523" y="251311"/>
                  </a:lnTo>
                  <a:lnTo>
                    <a:pt x="108588" y="257108"/>
                  </a:lnTo>
                  <a:lnTo>
                    <a:pt x="107246" y="265562"/>
                  </a:lnTo>
                  <a:lnTo>
                    <a:pt x="107178" y="267529"/>
                  </a:lnTo>
                  <a:lnTo>
                    <a:pt x="107042" y="2743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385"/>
            <p:cNvSpPr/>
            <p:nvPr/>
          </p:nvSpPr>
          <p:spPr>
            <a:xfrm>
              <a:off x="5079206" y="3669029"/>
              <a:ext cx="235745" cy="25719"/>
            </a:xfrm>
            <a:custGeom>
              <a:avLst/>
              <a:gdLst/>
              <a:ahLst/>
              <a:cxnLst/>
              <a:rect l="0" t="0" r="0" b="0"/>
              <a:pathLst>
                <a:path w="235745" h="25719">
                  <a:moveTo>
                    <a:pt x="0" y="25718"/>
                  </a:moveTo>
                  <a:lnTo>
                    <a:pt x="30967" y="25718"/>
                  </a:lnTo>
                  <a:lnTo>
                    <a:pt x="34139" y="24766"/>
                  </a:lnTo>
                  <a:lnTo>
                    <a:pt x="37840" y="23178"/>
                  </a:lnTo>
                  <a:lnTo>
                    <a:pt x="41896" y="21167"/>
                  </a:lnTo>
                  <a:lnTo>
                    <a:pt x="46186" y="19826"/>
                  </a:lnTo>
                  <a:lnTo>
                    <a:pt x="50635" y="18933"/>
                  </a:lnTo>
                  <a:lnTo>
                    <a:pt x="55188" y="18337"/>
                  </a:lnTo>
                  <a:lnTo>
                    <a:pt x="59810" y="17940"/>
                  </a:lnTo>
                  <a:lnTo>
                    <a:pt x="64480" y="17675"/>
                  </a:lnTo>
                  <a:lnTo>
                    <a:pt x="73901" y="17381"/>
                  </a:lnTo>
                  <a:lnTo>
                    <a:pt x="111922" y="17155"/>
                  </a:lnTo>
                  <a:lnTo>
                    <a:pt x="116683" y="18104"/>
                  </a:lnTo>
                  <a:lnTo>
                    <a:pt x="121445" y="19690"/>
                  </a:lnTo>
                  <a:lnTo>
                    <a:pt x="126207" y="21699"/>
                  </a:lnTo>
                  <a:lnTo>
                    <a:pt x="130969" y="23039"/>
                  </a:lnTo>
                  <a:lnTo>
                    <a:pt x="135732" y="23932"/>
                  </a:lnTo>
                  <a:lnTo>
                    <a:pt x="140494" y="24527"/>
                  </a:lnTo>
                  <a:lnTo>
                    <a:pt x="145256" y="23972"/>
                  </a:lnTo>
                  <a:lnTo>
                    <a:pt x="150019" y="22649"/>
                  </a:lnTo>
                  <a:lnTo>
                    <a:pt x="154781" y="20814"/>
                  </a:lnTo>
                  <a:lnTo>
                    <a:pt x="159544" y="19591"/>
                  </a:lnTo>
                  <a:lnTo>
                    <a:pt x="164306" y="18776"/>
                  </a:lnTo>
                  <a:lnTo>
                    <a:pt x="169069" y="18233"/>
                  </a:lnTo>
                  <a:lnTo>
                    <a:pt x="173831" y="17870"/>
                  </a:lnTo>
                  <a:lnTo>
                    <a:pt x="183356" y="17468"/>
                  </a:lnTo>
                  <a:lnTo>
                    <a:pt x="188119" y="16408"/>
                  </a:lnTo>
                  <a:lnTo>
                    <a:pt x="192881" y="14749"/>
                  </a:lnTo>
                  <a:lnTo>
                    <a:pt x="197644" y="12690"/>
                  </a:lnTo>
                  <a:lnTo>
                    <a:pt x="201612" y="11318"/>
                  </a:lnTo>
                  <a:lnTo>
                    <a:pt x="205052" y="10403"/>
                  </a:lnTo>
                  <a:lnTo>
                    <a:pt x="208139" y="9793"/>
                  </a:lnTo>
                  <a:lnTo>
                    <a:pt x="211784" y="8434"/>
                  </a:lnTo>
                  <a:lnTo>
                    <a:pt x="215802" y="6575"/>
                  </a:lnTo>
                  <a:lnTo>
                    <a:pt x="220068" y="4383"/>
                  </a:lnTo>
                  <a:lnTo>
                    <a:pt x="223705" y="2923"/>
                  </a:lnTo>
                  <a:lnTo>
                    <a:pt x="226925" y="1949"/>
                  </a:lnTo>
                  <a:lnTo>
                    <a:pt x="2357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386"/>
            <p:cNvSpPr/>
            <p:nvPr/>
          </p:nvSpPr>
          <p:spPr>
            <a:xfrm>
              <a:off x="5450776" y="3437572"/>
              <a:ext cx="228506" cy="171451"/>
            </a:xfrm>
            <a:custGeom>
              <a:avLst/>
              <a:gdLst/>
              <a:ahLst/>
              <a:cxnLst/>
              <a:rect l="0" t="0" r="0" b="0"/>
              <a:pathLst>
                <a:path w="228506" h="171451">
                  <a:moveTo>
                    <a:pt x="42767" y="0"/>
                  </a:moveTo>
                  <a:lnTo>
                    <a:pt x="46559" y="4551"/>
                  </a:lnTo>
                  <a:lnTo>
                    <a:pt x="47677" y="9702"/>
                  </a:lnTo>
                  <a:lnTo>
                    <a:pt x="48421" y="16945"/>
                  </a:lnTo>
                  <a:lnTo>
                    <a:pt x="48918" y="25585"/>
                  </a:lnTo>
                  <a:lnTo>
                    <a:pt x="48455" y="33249"/>
                  </a:lnTo>
                  <a:lnTo>
                    <a:pt x="47353" y="40264"/>
                  </a:lnTo>
                  <a:lnTo>
                    <a:pt x="45824" y="46845"/>
                  </a:lnTo>
                  <a:lnTo>
                    <a:pt x="44011" y="52185"/>
                  </a:lnTo>
                  <a:lnTo>
                    <a:pt x="42009" y="56698"/>
                  </a:lnTo>
                  <a:lnTo>
                    <a:pt x="39881" y="60659"/>
                  </a:lnTo>
                  <a:lnTo>
                    <a:pt x="37668" y="65204"/>
                  </a:lnTo>
                  <a:lnTo>
                    <a:pt x="35399" y="70139"/>
                  </a:lnTo>
                  <a:lnTo>
                    <a:pt x="33093" y="75335"/>
                  </a:lnTo>
                  <a:lnTo>
                    <a:pt x="31555" y="80703"/>
                  </a:lnTo>
                  <a:lnTo>
                    <a:pt x="30530" y="86187"/>
                  </a:lnTo>
                  <a:lnTo>
                    <a:pt x="29846" y="91749"/>
                  </a:lnTo>
                  <a:lnTo>
                    <a:pt x="28598" y="97361"/>
                  </a:lnTo>
                  <a:lnTo>
                    <a:pt x="26971" y="103008"/>
                  </a:lnTo>
                  <a:lnTo>
                    <a:pt x="25092" y="108677"/>
                  </a:lnTo>
                  <a:lnTo>
                    <a:pt x="23047" y="113409"/>
                  </a:lnTo>
                  <a:lnTo>
                    <a:pt x="20889" y="117516"/>
                  </a:lnTo>
                  <a:lnTo>
                    <a:pt x="18656" y="121207"/>
                  </a:lnTo>
                  <a:lnTo>
                    <a:pt x="17168" y="125572"/>
                  </a:lnTo>
                  <a:lnTo>
                    <a:pt x="16177" y="130387"/>
                  </a:lnTo>
                  <a:lnTo>
                    <a:pt x="15515" y="135502"/>
                  </a:lnTo>
                  <a:lnTo>
                    <a:pt x="14280" y="139865"/>
                  </a:lnTo>
                  <a:lnTo>
                    <a:pt x="12664" y="143726"/>
                  </a:lnTo>
                  <a:lnTo>
                    <a:pt x="8158" y="152215"/>
                  </a:lnTo>
                  <a:lnTo>
                    <a:pt x="5425" y="155917"/>
                  </a:lnTo>
                  <a:lnTo>
                    <a:pt x="228" y="162471"/>
                  </a:lnTo>
                  <a:lnTo>
                    <a:pt x="0" y="167308"/>
                  </a:lnTo>
                  <a:lnTo>
                    <a:pt x="762" y="168689"/>
                  </a:lnTo>
                  <a:lnTo>
                    <a:pt x="2064" y="169609"/>
                  </a:lnTo>
                  <a:lnTo>
                    <a:pt x="6064" y="171087"/>
                  </a:lnTo>
                  <a:lnTo>
                    <a:pt x="13112" y="171418"/>
                  </a:lnTo>
                  <a:lnTo>
                    <a:pt x="24040" y="171448"/>
                  </a:lnTo>
                  <a:lnTo>
                    <a:pt x="30740" y="168909"/>
                  </a:lnTo>
                  <a:lnTo>
                    <a:pt x="34749" y="166899"/>
                  </a:lnTo>
                  <a:lnTo>
                    <a:pt x="39009" y="165558"/>
                  </a:lnTo>
                  <a:lnTo>
                    <a:pt x="43437" y="164665"/>
                  </a:lnTo>
                  <a:lnTo>
                    <a:pt x="47976" y="164069"/>
                  </a:lnTo>
                  <a:lnTo>
                    <a:pt x="52590" y="163672"/>
                  </a:lnTo>
                  <a:lnTo>
                    <a:pt x="57253" y="163407"/>
                  </a:lnTo>
                  <a:lnTo>
                    <a:pt x="61949" y="163231"/>
                  </a:lnTo>
                  <a:lnTo>
                    <a:pt x="66668" y="162160"/>
                  </a:lnTo>
                  <a:lnTo>
                    <a:pt x="71401" y="160495"/>
                  </a:lnTo>
                  <a:lnTo>
                    <a:pt x="76144" y="158432"/>
                  </a:lnTo>
                  <a:lnTo>
                    <a:pt x="80893" y="157056"/>
                  </a:lnTo>
                  <a:lnTo>
                    <a:pt x="85647" y="156139"/>
                  </a:lnTo>
                  <a:lnTo>
                    <a:pt x="90404" y="155528"/>
                  </a:lnTo>
                  <a:lnTo>
                    <a:pt x="95956" y="155121"/>
                  </a:lnTo>
                  <a:lnTo>
                    <a:pt x="108476" y="154668"/>
                  </a:lnTo>
                  <a:lnTo>
                    <a:pt x="135195" y="154353"/>
                  </a:lnTo>
                  <a:lnTo>
                    <a:pt x="168948" y="154308"/>
                  </a:lnTo>
                  <a:lnTo>
                    <a:pt x="173719" y="155260"/>
                  </a:lnTo>
                  <a:lnTo>
                    <a:pt x="178487" y="156846"/>
                  </a:lnTo>
                  <a:lnTo>
                    <a:pt x="183253" y="158857"/>
                  </a:lnTo>
                  <a:lnTo>
                    <a:pt x="187224" y="160197"/>
                  </a:lnTo>
                  <a:lnTo>
                    <a:pt x="193754" y="161686"/>
                  </a:lnTo>
                  <a:lnTo>
                    <a:pt x="199302" y="162348"/>
                  </a:lnTo>
                  <a:lnTo>
                    <a:pt x="204413" y="162643"/>
                  </a:lnTo>
                  <a:lnTo>
                    <a:pt x="209331" y="162773"/>
                  </a:lnTo>
                  <a:lnTo>
                    <a:pt x="210960" y="163760"/>
                  </a:lnTo>
                  <a:lnTo>
                    <a:pt x="212045" y="165371"/>
                  </a:lnTo>
                  <a:lnTo>
                    <a:pt x="212769" y="167398"/>
                  </a:lnTo>
                  <a:lnTo>
                    <a:pt x="214046" y="168748"/>
                  </a:lnTo>
                  <a:lnTo>
                    <a:pt x="215691" y="169649"/>
                  </a:lnTo>
                  <a:lnTo>
                    <a:pt x="219634" y="170650"/>
                  </a:lnTo>
                  <a:lnTo>
                    <a:pt x="221797" y="170917"/>
                  </a:lnTo>
                  <a:lnTo>
                    <a:pt x="228505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387"/>
            <p:cNvSpPr/>
            <p:nvPr/>
          </p:nvSpPr>
          <p:spPr>
            <a:xfrm>
              <a:off x="5629275" y="3437572"/>
              <a:ext cx="14288" cy="351474"/>
            </a:xfrm>
            <a:custGeom>
              <a:avLst/>
              <a:gdLst/>
              <a:ahLst/>
              <a:cxnLst/>
              <a:rect l="0" t="0" r="0" b="0"/>
              <a:pathLst>
                <a:path w="14288" h="351474">
                  <a:moveTo>
                    <a:pt x="0" y="0"/>
                  </a:moveTo>
                  <a:lnTo>
                    <a:pt x="0" y="74439"/>
                  </a:lnTo>
                  <a:lnTo>
                    <a:pt x="793" y="81058"/>
                  </a:lnTo>
                  <a:lnTo>
                    <a:pt x="2116" y="88329"/>
                  </a:lnTo>
                  <a:lnTo>
                    <a:pt x="3792" y="96034"/>
                  </a:lnTo>
                  <a:lnTo>
                    <a:pt x="5703" y="103075"/>
                  </a:lnTo>
                  <a:lnTo>
                    <a:pt x="7770" y="109674"/>
                  </a:lnTo>
                  <a:lnTo>
                    <a:pt x="9942" y="115979"/>
                  </a:lnTo>
                  <a:lnTo>
                    <a:pt x="11391" y="123039"/>
                  </a:lnTo>
                  <a:lnTo>
                    <a:pt x="12356" y="130604"/>
                  </a:lnTo>
                  <a:lnTo>
                    <a:pt x="13000" y="138504"/>
                  </a:lnTo>
                  <a:lnTo>
                    <a:pt x="13429" y="147581"/>
                  </a:lnTo>
                  <a:lnTo>
                    <a:pt x="13906" y="167826"/>
                  </a:lnTo>
                  <a:lnTo>
                    <a:pt x="14265" y="231245"/>
                  </a:lnTo>
                  <a:lnTo>
                    <a:pt x="14287" y="3514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388"/>
            <p:cNvSpPr/>
            <p:nvPr/>
          </p:nvSpPr>
          <p:spPr>
            <a:xfrm>
              <a:off x="5807868" y="3557708"/>
              <a:ext cx="171441" cy="530860"/>
            </a:xfrm>
            <a:custGeom>
              <a:avLst/>
              <a:gdLst/>
              <a:ahLst/>
              <a:cxnLst/>
              <a:rect l="0" t="0" r="0" b="0"/>
              <a:pathLst>
                <a:path w="171441" h="530860">
                  <a:moveTo>
                    <a:pt x="0" y="17024"/>
                  </a:moveTo>
                  <a:lnTo>
                    <a:pt x="0" y="108500"/>
                  </a:lnTo>
                  <a:lnTo>
                    <a:pt x="2382" y="119918"/>
                  </a:lnTo>
                  <a:lnTo>
                    <a:pt x="6350" y="135150"/>
                  </a:lnTo>
                  <a:lnTo>
                    <a:pt x="11377" y="152925"/>
                  </a:lnTo>
                  <a:lnTo>
                    <a:pt x="15523" y="165727"/>
                  </a:lnTo>
                  <a:lnTo>
                    <a:pt x="19080" y="175214"/>
                  </a:lnTo>
                  <a:lnTo>
                    <a:pt x="22245" y="182492"/>
                  </a:lnTo>
                  <a:lnTo>
                    <a:pt x="25943" y="188296"/>
                  </a:lnTo>
                  <a:lnTo>
                    <a:pt x="29995" y="193118"/>
                  </a:lnTo>
                  <a:lnTo>
                    <a:pt x="34284" y="197285"/>
                  </a:lnTo>
                  <a:lnTo>
                    <a:pt x="37937" y="200063"/>
                  </a:lnTo>
                  <a:lnTo>
                    <a:pt x="41167" y="201915"/>
                  </a:lnTo>
                  <a:lnTo>
                    <a:pt x="44113" y="203150"/>
                  </a:lnTo>
                  <a:lnTo>
                    <a:pt x="46872" y="203973"/>
                  </a:lnTo>
                  <a:lnTo>
                    <a:pt x="52053" y="204888"/>
                  </a:lnTo>
                  <a:lnTo>
                    <a:pt x="54546" y="204179"/>
                  </a:lnTo>
                  <a:lnTo>
                    <a:pt x="59432" y="200852"/>
                  </a:lnTo>
                  <a:lnTo>
                    <a:pt x="64250" y="196198"/>
                  </a:lnTo>
                  <a:lnTo>
                    <a:pt x="66646" y="193623"/>
                  </a:lnTo>
                  <a:lnTo>
                    <a:pt x="73541" y="185683"/>
                  </a:lnTo>
                  <a:lnTo>
                    <a:pt x="77602" y="180898"/>
                  </a:lnTo>
                  <a:lnTo>
                    <a:pt x="82115" y="173042"/>
                  </a:lnTo>
                  <a:lnTo>
                    <a:pt x="83319" y="169614"/>
                  </a:lnTo>
                  <a:lnTo>
                    <a:pt x="85708" y="165423"/>
                  </a:lnTo>
                  <a:lnTo>
                    <a:pt x="88889" y="160724"/>
                  </a:lnTo>
                  <a:lnTo>
                    <a:pt x="92597" y="155687"/>
                  </a:lnTo>
                  <a:lnTo>
                    <a:pt x="95863" y="150423"/>
                  </a:lnTo>
                  <a:lnTo>
                    <a:pt x="98834" y="145009"/>
                  </a:lnTo>
                  <a:lnTo>
                    <a:pt x="101608" y="139495"/>
                  </a:lnTo>
                  <a:lnTo>
                    <a:pt x="106807" y="128288"/>
                  </a:lnTo>
                  <a:lnTo>
                    <a:pt x="114197" y="111269"/>
                  </a:lnTo>
                  <a:lnTo>
                    <a:pt x="118223" y="99868"/>
                  </a:lnTo>
                  <a:lnTo>
                    <a:pt x="120012" y="88451"/>
                  </a:lnTo>
                  <a:lnTo>
                    <a:pt x="122925" y="77027"/>
                  </a:lnTo>
                  <a:lnTo>
                    <a:pt x="126071" y="65600"/>
                  </a:lnTo>
                  <a:lnTo>
                    <a:pt x="127842" y="49409"/>
                  </a:lnTo>
                  <a:lnTo>
                    <a:pt x="128367" y="37203"/>
                  </a:lnTo>
                  <a:lnTo>
                    <a:pt x="128579" y="10542"/>
                  </a:lnTo>
                  <a:lnTo>
                    <a:pt x="128585" y="4520"/>
                  </a:lnTo>
                  <a:lnTo>
                    <a:pt x="127792" y="2973"/>
                  </a:lnTo>
                  <a:lnTo>
                    <a:pt x="126470" y="1942"/>
                  </a:lnTo>
                  <a:lnTo>
                    <a:pt x="121738" y="0"/>
                  </a:lnTo>
                  <a:lnTo>
                    <a:pt x="121470" y="7271"/>
                  </a:lnTo>
                  <a:lnTo>
                    <a:pt x="125244" y="12653"/>
                  </a:lnTo>
                  <a:lnTo>
                    <a:pt x="126358" y="16015"/>
                  </a:lnTo>
                  <a:lnTo>
                    <a:pt x="127927" y="29848"/>
                  </a:lnTo>
                  <a:lnTo>
                    <a:pt x="129186" y="46012"/>
                  </a:lnTo>
                  <a:lnTo>
                    <a:pt x="132293" y="57213"/>
                  </a:lnTo>
                  <a:lnTo>
                    <a:pt x="134203" y="68541"/>
                  </a:lnTo>
                  <a:lnTo>
                    <a:pt x="135846" y="80878"/>
                  </a:lnTo>
                  <a:lnTo>
                    <a:pt x="139222" y="95886"/>
                  </a:lnTo>
                  <a:lnTo>
                    <a:pt x="143368" y="112081"/>
                  </a:lnTo>
                  <a:lnTo>
                    <a:pt x="147857" y="127852"/>
                  </a:lnTo>
                  <a:lnTo>
                    <a:pt x="152498" y="141211"/>
                  </a:lnTo>
                  <a:lnTo>
                    <a:pt x="154053" y="149345"/>
                  </a:lnTo>
                  <a:lnTo>
                    <a:pt x="155089" y="158578"/>
                  </a:lnTo>
                  <a:lnTo>
                    <a:pt x="155781" y="168544"/>
                  </a:lnTo>
                  <a:lnTo>
                    <a:pt x="157035" y="178045"/>
                  </a:lnTo>
                  <a:lnTo>
                    <a:pt x="158665" y="187236"/>
                  </a:lnTo>
                  <a:lnTo>
                    <a:pt x="160545" y="196221"/>
                  </a:lnTo>
                  <a:lnTo>
                    <a:pt x="162593" y="205069"/>
                  </a:lnTo>
                  <a:lnTo>
                    <a:pt x="166985" y="222520"/>
                  </a:lnTo>
                  <a:lnTo>
                    <a:pt x="168473" y="231174"/>
                  </a:lnTo>
                  <a:lnTo>
                    <a:pt x="169465" y="239800"/>
                  </a:lnTo>
                  <a:lnTo>
                    <a:pt x="170127" y="248409"/>
                  </a:lnTo>
                  <a:lnTo>
                    <a:pt x="170568" y="257959"/>
                  </a:lnTo>
                  <a:lnTo>
                    <a:pt x="171058" y="278728"/>
                  </a:lnTo>
                  <a:lnTo>
                    <a:pt x="171416" y="333852"/>
                  </a:lnTo>
                  <a:lnTo>
                    <a:pt x="171440" y="359819"/>
                  </a:lnTo>
                  <a:lnTo>
                    <a:pt x="170650" y="368427"/>
                  </a:lnTo>
                  <a:lnTo>
                    <a:pt x="169329" y="377023"/>
                  </a:lnTo>
                  <a:lnTo>
                    <a:pt x="167655" y="385611"/>
                  </a:lnTo>
                  <a:lnTo>
                    <a:pt x="166539" y="394194"/>
                  </a:lnTo>
                  <a:lnTo>
                    <a:pt x="165795" y="402773"/>
                  </a:lnTo>
                  <a:lnTo>
                    <a:pt x="165299" y="411350"/>
                  </a:lnTo>
                  <a:lnTo>
                    <a:pt x="164175" y="419925"/>
                  </a:lnTo>
                  <a:lnTo>
                    <a:pt x="162631" y="428500"/>
                  </a:lnTo>
                  <a:lnTo>
                    <a:pt x="158800" y="444695"/>
                  </a:lnTo>
                  <a:lnTo>
                    <a:pt x="154451" y="458242"/>
                  </a:lnTo>
                  <a:lnTo>
                    <a:pt x="151386" y="464522"/>
                  </a:lnTo>
                  <a:lnTo>
                    <a:pt x="147755" y="470614"/>
                  </a:lnTo>
                  <a:lnTo>
                    <a:pt x="143747" y="476580"/>
                  </a:lnTo>
                  <a:lnTo>
                    <a:pt x="140282" y="482462"/>
                  </a:lnTo>
                  <a:lnTo>
                    <a:pt x="137177" y="488289"/>
                  </a:lnTo>
                  <a:lnTo>
                    <a:pt x="134315" y="494078"/>
                  </a:lnTo>
                  <a:lnTo>
                    <a:pt x="129016" y="503051"/>
                  </a:lnTo>
                  <a:lnTo>
                    <a:pt x="126493" y="506777"/>
                  </a:lnTo>
                  <a:lnTo>
                    <a:pt x="123222" y="510213"/>
                  </a:lnTo>
                  <a:lnTo>
                    <a:pt x="119454" y="513457"/>
                  </a:lnTo>
                  <a:lnTo>
                    <a:pt x="115355" y="516572"/>
                  </a:lnTo>
                  <a:lnTo>
                    <a:pt x="111828" y="519601"/>
                  </a:lnTo>
                  <a:lnTo>
                    <a:pt x="108684" y="522573"/>
                  </a:lnTo>
                  <a:lnTo>
                    <a:pt x="105794" y="525507"/>
                  </a:lnTo>
                  <a:lnTo>
                    <a:pt x="102279" y="527463"/>
                  </a:lnTo>
                  <a:lnTo>
                    <a:pt x="98349" y="528766"/>
                  </a:lnTo>
                  <a:lnTo>
                    <a:pt x="94141" y="529636"/>
                  </a:lnTo>
                  <a:lnTo>
                    <a:pt x="90542" y="530215"/>
                  </a:lnTo>
                  <a:lnTo>
                    <a:pt x="87349" y="530602"/>
                  </a:lnTo>
                  <a:lnTo>
                    <a:pt x="84426" y="530859"/>
                  </a:lnTo>
                  <a:lnTo>
                    <a:pt x="76922" y="527221"/>
                  </a:lnTo>
                  <a:lnTo>
                    <a:pt x="66362" y="520985"/>
                  </a:lnTo>
                  <a:lnTo>
                    <a:pt x="53767" y="513019"/>
                  </a:lnTo>
                  <a:lnTo>
                    <a:pt x="44576" y="505802"/>
                  </a:lnTo>
                  <a:lnTo>
                    <a:pt x="37655" y="499086"/>
                  </a:lnTo>
                  <a:lnTo>
                    <a:pt x="20844" y="479171"/>
                  </a:lnTo>
                  <a:lnTo>
                    <a:pt x="17865" y="474664"/>
                  </a:lnTo>
                  <a:lnTo>
                    <a:pt x="15085" y="469755"/>
                  </a:lnTo>
                  <a:lnTo>
                    <a:pt x="9879" y="460173"/>
                  </a:lnTo>
                  <a:lnTo>
                    <a:pt x="4920" y="452739"/>
                  </a:lnTo>
                  <a:lnTo>
                    <a:pt x="2187" y="446260"/>
                  </a:lnTo>
                  <a:lnTo>
                    <a:pt x="0" y="4370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389"/>
            <p:cNvSpPr/>
            <p:nvPr/>
          </p:nvSpPr>
          <p:spPr>
            <a:xfrm>
              <a:off x="6172200" y="3566516"/>
              <a:ext cx="157163" cy="16790"/>
            </a:xfrm>
            <a:custGeom>
              <a:avLst/>
              <a:gdLst/>
              <a:ahLst/>
              <a:cxnLst/>
              <a:rect l="0" t="0" r="0" b="0"/>
              <a:pathLst>
                <a:path w="157163" h="16790">
                  <a:moveTo>
                    <a:pt x="0" y="16789"/>
                  </a:moveTo>
                  <a:lnTo>
                    <a:pt x="27641" y="16789"/>
                  </a:lnTo>
                  <a:lnTo>
                    <a:pt x="31127" y="15836"/>
                  </a:lnTo>
                  <a:lnTo>
                    <a:pt x="34245" y="14249"/>
                  </a:lnTo>
                  <a:lnTo>
                    <a:pt x="37117" y="12238"/>
                  </a:lnTo>
                  <a:lnTo>
                    <a:pt x="41413" y="10897"/>
                  </a:lnTo>
                  <a:lnTo>
                    <a:pt x="46659" y="10004"/>
                  </a:lnTo>
                  <a:lnTo>
                    <a:pt x="52537" y="9408"/>
                  </a:lnTo>
                  <a:lnTo>
                    <a:pt x="58043" y="9011"/>
                  </a:lnTo>
                  <a:lnTo>
                    <a:pt x="68395" y="8569"/>
                  </a:lnTo>
                  <a:lnTo>
                    <a:pt x="86940" y="8321"/>
                  </a:lnTo>
                  <a:lnTo>
                    <a:pt x="92885" y="7334"/>
                  </a:lnTo>
                  <a:lnTo>
                    <a:pt x="98436" y="5723"/>
                  </a:lnTo>
                  <a:lnTo>
                    <a:pt x="103724" y="3696"/>
                  </a:lnTo>
                  <a:lnTo>
                    <a:pt x="108836" y="2346"/>
                  </a:lnTo>
                  <a:lnTo>
                    <a:pt x="113833" y="1445"/>
                  </a:lnTo>
                  <a:lnTo>
                    <a:pt x="118751" y="844"/>
                  </a:lnTo>
                  <a:lnTo>
                    <a:pt x="123617" y="444"/>
                  </a:lnTo>
                  <a:lnTo>
                    <a:pt x="128449" y="177"/>
                  </a:lnTo>
                  <a:lnTo>
                    <a:pt x="133257" y="0"/>
                  </a:lnTo>
                  <a:lnTo>
                    <a:pt x="137257" y="834"/>
                  </a:lnTo>
                  <a:lnTo>
                    <a:pt x="140717" y="2342"/>
                  </a:lnTo>
                  <a:lnTo>
                    <a:pt x="148181" y="7056"/>
                  </a:lnTo>
                  <a:lnTo>
                    <a:pt x="149587" y="7442"/>
                  </a:lnTo>
                  <a:lnTo>
                    <a:pt x="153266" y="7872"/>
                  </a:lnTo>
                  <a:lnTo>
                    <a:pt x="157162" y="82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390"/>
            <p:cNvSpPr/>
            <p:nvPr/>
          </p:nvSpPr>
          <p:spPr>
            <a:xfrm>
              <a:off x="6165056" y="3660457"/>
              <a:ext cx="200026" cy="51436"/>
            </a:xfrm>
            <a:custGeom>
              <a:avLst/>
              <a:gdLst/>
              <a:ahLst/>
              <a:cxnLst/>
              <a:rect l="0" t="0" r="0" b="0"/>
              <a:pathLst>
                <a:path w="200026" h="51436">
                  <a:moveTo>
                    <a:pt x="0" y="51435"/>
                  </a:moveTo>
                  <a:lnTo>
                    <a:pt x="3793" y="46884"/>
                  </a:lnTo>
                  <a:lnTo>
                    <a:pt x="5703" y="45544"/>
                  </a:lnTo>
                  <a:lnTo>
                    <a:pt x="9943" y="44054"/>
                  </a:lnTo>
                  <a:lnTo>
                    <a:pt x="12978" y="43657"/>
                  </a:lnTo>
                  <a:lnTo>
                    <a:pt x="16590" y="43392"/>
                  </a:lnTo>
                  <a:lnTo>
                    <a:pt x="20585" y="43216"/>
                  </a:lnTo>
                  <a:lnTo>
                    <a:pt x="25629" y="42146"/>
                  </a:lnTo>
                  <a:lnTo>
                    <a:pt x="31374" y="40480"/>
                  </a:lnTo>
                  <a:lnTo>
                    <a:pt x="37585" y="38417"/>
                  </a:lnTo>
                  <a:lnTo>
                    <a:pt x="50835" y="33584"/>
                  </a:lnTo>
                  <a:lnTo>
                    <a:pt x="78745" y="22721"/>
                  </a:lnTo>
                  <a:lnTo>
                    <a:pt x="86628" y="19910"/>
                  </a:lnTo>
                  <a:lnTo>
                    <a:pt x="103853" y="14246"/>
                  </a:lnTo>
                  <a:lnTo>
                    <a:pt x="112891" y="12355"/>
                  </a:lnTo>
                  <a:lnTo>
                    <a:pt x="122092" y="11094"/>
                  </a:lnTo>
                  <a:lnTo>
                    <a:pt x="131401" y="10254"/>
                  </a:lnTo>
                  <a:lnTo>
                    <a:pt x="139988" y="8741"/>
                  </a:lnTo>
                  <a:lnTo>
                    <a:pt x="148095" y="6780"/>
                  </a:lnTo>
                  <a:lnTo>
                    <a:pt x="155879" y="4520"/>
                  </a:lnTo>
                  <a:lnTo>
                    <a:pt x="163451" y="3013"/>
                  </a:lnTo>
                  <a:lnTo>
                    <a:pt x="170880" y="2009"/>
                  </a:lnTo>
                  <a:lnTo>
                    <a:pt x="183896" y="893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391"/>
            <p:cNvSpPr/>
            <p:nvPr/>
          </p:nvSpPr>
          <p:spPr>
            <a:xfrm>
              <a:off x="6522243" y="3583304"/>
              <a:ext cx="192883" cy="25719"/>
            </a:xfrm>
            <a:custGeom>
              <a:avLst/>
              <a:gdLst/>
              <a:ahLst/>
              <a:cxnLst/>
              <a:rect l="0" t="0" r="0" b="0"/>
              <a:pathLst>
                <a:path w="192883" h="25719">
                  <a:moveTo>
                    <a:pt x="0" y="25718"/>
                  </a:moveTo>
                  <a:lnTo>
                    <a:pt x="6850" y="25718"/>
                  </a:lnTo>
                  <a:lnTo>
                    <a:pt x="7742" y="24766"/>
                  </a:lnTo>
                  <a:lnTo>
                    <a:pt x="10849" y="21167"/>
                  </a:lnTo>
                  <a:lnTo>
                    <a:pt x="13583" y="19826"/>
                  </a:lnTo>
                  <a:lnTo>
                    <a:pt x="16993" y="18933"/>
                  </a:lnTo>
                  <a:lnTo>
                    <a:pt x="20854" y="18337"/>
                  </a:lnTo>
                  <a:lnTo>
                    <a:pt x="25015" y="17940"/>
                  </a:lnTo>
                  <a:lnTo>
                    <a:pt x="29377" y="17675"/>
                  </a:lnTo>
                  <a:lnTo>
                    <a:pt x="33872" y="17499"/>
                  </a:lnTo>
                  <a:lnTo>
                    <a:pt x="38456" y="16428"/>
                  </a:lnTo>
                  <a:lnTo>
                    <a:pt x="43101" y="14762"/>
                  </a:lnTo>
                  <a:lnTo>
                    <a:pt x="47783" y="12699"/>
                  </a:lnTo>
                  <a:lnTo>
                    <a:pt x="53287" y="11324"/>
                  </a:lnTo>
                  <a:lnTo>
                    <a:pt x="59338" y="10407"/>
                  </a:lnTo>
                  <a:lnTo>
                    <a:pt x="65752" y="9796"/>
                  </a:lnTo>
                  <a:lnTo>
                    <a:pt x="71616" y="9388"/>
                  </a:lnTo>
                  <a:lnTo>
                    <a:pt x="82365" y="8935"/>
                  </a:lnTo>
                  <a:lnTo>
                    <a:pt x="97342" y="8681"/>
                  </a:lnTo>
                  <a:lnTo>
                    <a:pt x="115626" y="8605"/>
                  </a:lnTo>
                  <a:lnTo>
                    <a:pt x="121534" y="7641"/>
                  </a:lnTo>
                  <a:lnTo>
                    <a:pt x="127061" y="6047"/>
                  </a:lnTo>
                  <a:lnTo>
                    <a:pt x="132332" y="4032"/>
                  </a:lnTo>
                  <a:lnTo>
                    <a:pt x="137434" y="2688"/>
                  </a:lnTo>
                  <a:lnTo>
                    <a:pt x="142423" y="1792"/>
                  </a:lnTo>
                  <a:lnTo>
                    <a:pt x="147336" y="1195"/>
                  </a:lnTo>
                  <a:lnTo>
                    <a:pt x="152199" y="797"/>
                  </a:lnTo>
                  <a:lnTo>
                    <a:pt x="157029" y="531"/>
                  </a:lnTo>
                  <a:lnTo>
                    <a:pt x="169294" y="158"/>
                  </a:lnTo>
                  <a:lnTo>
                    <a:pt x="19288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392"/>
            <p:cNvSpPr/>
            <p:nvPr/>
          </p:nvSpPr>
          <p:spPr>
            <a:xfrm>
              <a:off x="6800850" y="3437572"/>
              <a:ext cx="42863" cy="308611"/>
            </a:xfrm>
            <a:custGeom>
              <a:avLst/>
              <a:gdLst/>
              <a:ahLst/>
              <a:cxnLst/>
              <a:rect l="0" t="0" r="0" b="0"/>
              <a:pathLst>
                <a:path w="42863" h="308611">
                  <a:moveTo>
                    <a:pt x="0" y="0"/>
                  </a:moveTo>
                  <a:lnTo>
                    <a:pt x="0" y="78894"/>
                  </a:lnTo>
                  <a:lnTo>
                    <a:pt x="793" y="85934"/>
                  </a:lnTo>
                  <a:lnTo>
                    <a:pt x="2116" y="92531"/>
                  </a:lnTo>
                  <a:lnTo>
                    <a:pt x="3792" y="98835"/>
                  </a:lnTo>
                  <a:lnTo>
                    <a:pt x="4909" y="104943"/>
                  </a:lnTo>
                  <a:lnTo>
                    <a:pt x="5653" y="110919"/>
                  </a:lnTo>
                  <a:lnTo>
                    <a:pt x="6150" y="116809"/>
                  </a:lnTo>
                  <a:lnTo>
                    <a:pt x="6481" y="123593"/>
                  </a:lnTo>
                  <a:lnTo>
                    <a:pt x="6849" y="138750"/>
                  </a:lnTo>
                  <a:lnTo>
                    <a:pt x="7741" y="146793"/>
                  </a:lnTo>
                  <a:lnTo>
                    <a:pt x="9129" y="155012"/>
                  </a:lnTo>
                  <a:lnTo>
                    <a:pt x="10848" y="163349"/>
                  </a:lnTo>
                  <a:lnTo>
                    <a:pt x="11995" y="171764"/>
                  </a:lnTo>
                  <a:lnTo>
                    <a:pt x="12758" y="180232"/>
                  </a:lnTo>
                  <a:lnTo>
                    <a:pt x="13268" y="188735"/>
                  </a:lnTo>
                  <a:lnTo>
                    <a:pt x="14402" y="196308"/>
                  </a:lnTo>
                  <a:lnTo>
                    <a:pt x="15951" y="203262"/>
                  </a:lnTo>
                  <a:lnTo>
                    <a:pt x="17777" y="209803"/>
                  </a:lnTo>
                  <a:lnTo>
                    <a:pt x="18995" y="216069"/>
                  </a:lnTo>
                  <a:lnTo>
                    <a:pt x="19808" y="222151"/>
                  </a:lnTo>
                  <a:lnTo>
                    <a:pt x="20349" y="228111"/>
                  </a:lnTo>
                  <a:lnTo>
                    <a:pt x="20710" y="233989"/>
                  </a:lnTo>
                  <a:lnTo>
                    <a:pt x="20950" y="239813"/>
                  </a:lnTo>
                  <a:lnTo>
                    <a:pt x="21111" y="245600"/>
                  </a:lnTo>
                  <a:lnTo>
                    <a:pt x="22011" y="250411"/>
                  </a:lnTo>
                  <a:lnTo>
                    <a:pt x="23405" y="254571"/>
                  </a:lnTo>
                  <a:lnTo>
                    <a:pt x="25128" y="258296"/>
                  </a:lnTo>
                  <a:lnTo>
                    <a:pt x="27071" y="264590"/>
                  </a:lnTo>
                  <a:lnTo>
                    <a:pt x="29160" y="272596"/>
                  </a:lnTo>
                  <a:lnTo>
                    <a:pt x="31346" y="281744"/>
                  </a:lnTo>
                  <a:lnTo>
                    <a:pt x="33597" y="287841"/>
                  </a:lnTo>
                  <a:lnTo>
                    <a:pt x="35892" y="291907"/>
                  </a:lnTo>
                  <a:lnTo>
                    <a:pt x="38215" y="294617"/>
                  </a:lnTo>
                  <a:lnTo>
                    <a:pt x="39764" y="297377"/>
                  </a:lnTo>
                  <a:lnTo>
                    <a:pt x="40797" y="300168"/>
                  </a:lnTo>
                  <a:lnTo>
                    <a:pt x="42862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393"/>
            <p:cNvSpPr/>
            <p:nvPr/>
          </p:nvSpPr>
          <p:spPr>
            <a:xfrm>
              <a:off x="6936581" y="3411972"/>
              <a:ext cx="278607" cy="273984"/>
            </a:xfrm>
            <a:custGeom>
              <a:avLst/>
              <a:gdLst/>
              <a:ahLst/>
              <a:cxnLst/>
              <a:rect l="0" t="0" r="0" b="0"/>
              <a:pathLst>
                <a:path w="278607" h="273984">
                  <a:moveTo>
                    <a:pt x="0" y="42745"/>
                  </a:moveTo>
                  <a:lnTo>
                    <a:pt x="0" y="35364"/>
                  </a:lnTo>
                  <a:lnTo>
                    <a:pt x="794" y="34967"/>
                  </a:lnTo>
                  <a:lnTo>
                    <a:pt x="3793" y="34525"/>
                  </a:lnTo>
                  <a:lnTo>
                    <a:pt x="4910" y="33455"/>
                  </a:lnTo>
                  <a:lnTo>
                    <a:pt x="5654" y="31789"/>
                  </a:lnTo>
                  <a:lnTo>
                    <a:pt x="6151" y="29726"/>
                  </a:lnTo>
                  <a:lnTo>
                    <a:pt x="8819" y="24894"/>
                  </a:lnTo>
                  <a:lnTo>
                    <a:pt x="14784" y="16818"/>
                  </a:lnTo>
                  <a:lnTo>
                    <a:pt x="16999" y="14031"/>
                  </a:lnTo>
                  <a:lnTo>
                    <a:pt x="19271" y="12172"/>
                  </a:lnTo>
                  <a:lnTo>
                    <a:pt x="30735" y="6649"/>
                  </a:lnTo>
                  <a:lnTo>
                    <a:pt x="34777" y="4394"/>
                  </a:lnTo>
                  <a:lnTo>
                    <a:pt x="39060" y="2890"/>
                  </a:lnTo>
                  <a:lnTo>
                    <a:pt x="43503" y="1887"/>
                  </a:lnTo>
                  <a:lnTo>
                    <a:pt x="48052" y="1219"/>
                  </a:lnTo>
                  <a:lnTo>
                    <a:pt x="52672" y="773"/>
                  </a:lnTo>
                  <a:lnTo>
                    <a:pt x="57340" y="477"/>
                  </a:lnTo>
                  <a:lnTo>
                    <a:pt x="66759" y="146"/>
                  </a:lnTo>
                  <a:lnTo>
                    <a:pt x="76238" y="0"/>
                  </a:lnTo>
                  <a:lnTo>
                    <a:pt x="80194" y="913"/>
                  </a:lnTo>
                  <a:lnTo>
                    <a:pt x="86706" y="4468"/>
                  </a:lnTo>
                  <a:lnTo>
                    <a:pt x="94363" y="6683"/>
                  </a:lnTo>
                  <a:lnTo>
                    <a:pt x="103058" y="8620"/>
                  </a:lnTo>
                  <a:lnTo>
                    <a:pt x="107599" y="10470"/>
                  </a:lnTo>
                  <a:lnTo>
                    <a:pt x="112214" y="12656"/>
                  </a:lnTo>
                  <a:lnTo>
                    <a:pt x="116084" y="16018"/>
                  </a:lnTo>
                  <a:lnTo>
                    <a:pt x="119458" y="20165"/>
                  </a:lnTo>
                  <a:lnTo>
                    <a:pt x="122502" y="24834"/>
                  </a:lnTo>
                  <a:lnTo>
                    <a:pt x="127999" y="32562"/>
                  </a:lnTo>
                  <a:lnTo>
                    <a:pt x="130576" y="35956"/>
                  </a:lnTo>
                  <a:lnTo>
                    <a:pt x="132295" y="40124"/>
                  </a:lnTo>
                  <a:lnTo>
                    <a:pt x="133440" y="44808"/>
                  </a:lnTo>
                  <a:lnTo>
                    <a:pt x="134204" y="49835"/>
                  </a:lnTo>
                  <a:lnTo>
                    <a:pt x="135507" y="55092"/>
                  </a:lnTo>
                  <a:lnTo>
                    <a:pt x="137169" y="60501"/>
                  </a:lnTo>
                  <a:lnTo>
                    <a:pt x="139071" y="66012"/>
                  </a:lnTo>
                  <a:lnTo>
                    <a:pt x="140338" y="71592"/>
                  </a:lnTo>
                  <a:lnTo>
                    <a:pt x="141184" y="77216"/>
                  </a:lnTo>
                  <a:lnTo>
                    <a:pt x="141748" y="82871"/>
                  </a:lnTo>
                  <a:lnTo>
                    <a:pt x="141329" y="88546"/>
                  </a:lnTo>
                  <a:lnTo>
                    <a:pt x="140257" y="94234"/>
                  </a:lnTo>
                  <a:lnTo>
                    <a:pt x="138748" y="99931"/>
                  </a:lnTo>
                  <a:lnTo>
                    <a:pt x="137743" y="105634"/>
                  </a:lnTo>
                  <a:lnTo>
                    <a:pt x="137072" y="111341"/>
                  </a:lnTo>
                  <a:lnTo>
                    <a:pt x="136625" y="117050"/>
                  </a:lnTo>
                  <a:lnTo>
                    <a:pt x="135533" y="122762"/>
                  </a:lnTo>
                  <a:lnTo>
                    <a:pt x="134012" y="128475"/>
                  </a:lnTo>
                  <a:lnTo>
                    <a:pt x="132203" y="134188"/>
                  </a:lnTo>
                  <a:lnTo>
                    <a:pt x="130204" y="139902"/>
                  </a:lnTo>
                  <a:lnTo>
                    <a:pt x="128078" y="145617"/>
                  </a:lnTo>
                  <a:lnTo>
                    <a:pt x="123598" y="157046"/>
                  </a:lnTo>
                  <a:lnTo>
                    <a:pt x="104766" y="202765"/>
                  </a:lnTo>
                  <a:lnTo>
                    <a:pt x="101594" y="207528"/>
                  </a:lnTo>
                  <a:lnTo>
                    <a:pt x="93836" y="215359"/>
                  </a:lnTo>
                  <a:lnTo>
                    <a:pt x="87213" y="222015"/>
                  </a:lnTo>
                  <a:lnTo>
                    <a:pt x="81623" y="228148"/>
                  </a:lnTo>
                  <a:lnTo>
                    <a:pt x="74015" y="236956"/>
                  </a:lnTo>
                  <a:lnTo>
                    <a:pt x="65731" y="246779"/>
                  </a:lnTo>
                  <a:lnTo>
                    <a:pt x="65252" y="248300"/>
                  </a:lnTo>
                  <a:lnTo>
                    <a:pt x="64420" y="255716"/>
                  </a:lnTo>
                  <a:lnTo>
                    <a:pt x="70699" y="261541"/>
                  </a:lnTo>
                  <a:lnTo>
                    <a:pt x="75708" y="265762"/>
                  </a:lnTo>
                  <a:lnTo>
                    <a:pt x="83389" y="270451"/>
                  </a:lnTo>
                  <a:lnTo>
                    <a:pt x="90243" y="272536"/>
                  </a:lnTo>
                  <a:lnTo>
                    <a:pt x="98581" y="273462"/>
                  </a:lnTo>
                  <a:lnTo>
                    <a:pt x="103027" y="273709"/>
                  </a:lnTo>
                  <a:lnTo>
                    <a:pt x="112201" y="273983"/>
                  </a:lnTo>
                  <a:lnTo>
                    <a:pt x="117663" y="273104"/>
                  </a:lnTo>
                  <a:lnTo>
                    <a:pt x="123685" y="271565"/>
                  </a:lnTo>
                  <a:lnTo>
                    <a:pt x="130082" y="269587"/>
                  </a:lnTo>
                  <a:lnTo>
                    <a:pt x="135934" y="268268"/>
                  </a:lnTo>
                  <a:lnTo>
                    <a:pt x="141422" y="267389"/>
                  </a:lnTo>
                  <a:lnTo>
                    <a:pt x="146669" y="266803"/>
                  </a:lnTo>
                  <a:lnTo>
                    <a:pt x="152548" y="266412"/>
                  </a:lnTo>
                  <a:lnTo>
                    <a:pt x="165430" y="265977"/>
                  </a:lnTo>
                  <a:lnTo>
                    <a:pt x="203476" y="265661"/>
                  </a:lnTo>
                  <a:lnTo>
                    <a:pt x="208675" y="264698"/>
                  </a:lnTo>
                  <a:lnTo>
                    <a:pt x="213729" y="263104"/>
                  </a:lnTo>
                  <a:lnTo>
                    <a:pt x="218686" y="261089"/>
                  </a:lnTo>
                  <a:lnTo>
                    <a:pt x="223578" y="259745"/>
                  </a:lnTo>
                  <a:lnTo>
                    <a:pt x="228427" y="258849"/>
                  </a:lnTo>
                  <a:lnTo>
                    <a:pt x="233247" y="258252"/>
                  </a:lnTo>
                  <a:lnTo>
                    <a:pt x="240719" y="257588"/>
                  </a:lnTo>
                  <a:lnTo>
                    <a:pt x="247480" y="257293"/>
                  </a:lnTo>
                  <a:lnTo>
                    <a:pt x="255776" y="257162"/>
                  </a:lnTo>
                  <a:lnTo>
                    <a:pt x="259418" y="256175"/>
                  </a:lnTo>
                  <a:lnTo>
                    <a:pt x="268335" y="251187"/>
                  </a:lnTo>
                  <a:lnTo>
                    <a:pt x="273512" y="249686"/>
                  </a:lnTo>
                  <a:lnTo>
                    <a:pt x="275210" y="250238"/>
                  </a:lnTo>
                  <a:lnTo>
                    <a:pt x="276343" y="251559"/>
                  </a:lnTo>
                  <a:lnTo>
                    <a:pt x="278606" y="2570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394"/>
            <p:cNvSpPr/>
            <p:nvPr/>
          </p:nvSpPr>
          <p:spPr>
            <a:xfrm>
              <a:off x="5250656" y="3917663"/>
              <a:ext cx="707232" cy="59978"/>
            </a:xfrm>
            <a:custGeom>
              <a:avLst/>
              <a:gdLst/>
              <a:ahLst/>
              <a:cxnLst/>
              <a:rect l="0" t="0" r="0" b="0"/>
              <a:pathLst>
                <a:path w="707232" h="59978">
                  <a:moveTo>
                    <a:pt x="0" y="59977"/>
                  </a:moveTo>
                  <a:lnTo>
                    <a:pt x="6849" y="51757"/>
                  </a:lnTo>
                  <a:lnTo>
                    <a:pt x="11246" y="49021"/>
                  </a:lnTo>
                  <a:lnTo>
                    <a:pt x="14641" y="46958"/>
                  </a:lnTo>
                  <a:lnTo>
                    <a:pt x="18492" y="45582"/>
                  </a:lnTo>
                  <a:lnTo>
                    <a:pt x="27004" y="44054"/>
                  </a:lnTo>
                  <a:lnTo>
                    <a:pt x="31496" y="42694"/>
                  </a:lnTo>
                  <a:lnTo>
                    <a:pt x="36079" y="40835"/>
                  </a:lnTo>
                  <a:lnTo>
                    <a:pt x="40721" y="38643"/>
                  </a:lnTo>
                  <a:lnTo>
                    <a:pt x="46198" y="37182"/>
                  </a:lnTo>
                  <a:lnTo>
                    <a:pt x="58632" y="35558"/>
                  </a:lnTo>
                  <a:lnTo>
                    <a:pt x="65282" y="34172"/>
                  </a:lnTo>
                  <a:lnTo>
                    <a:pt x="72096" y="32297"/>
                  </a:lnTo>
                  <a:lnTo>
                    <a:pt x="79020" y="30093"/>
                  </a:lnTo>
                  <a:lnTo>
                    <a:pt x="86812" y="28624"/>
                  </a:lnTo>
                  <a:lnTo>
                    <a:pt x="103934" y="26992"/>
                  </a:lnTo>
                  <a:lnTo>
                    <a:pt x="113740" y="25604"/>
                  </a:lnTo>
                  <a:lnTo>
                    <a:pt x="124246" y="23727"/>
                  </a:lnTo>
                  <a:lnTo>
                    <a:pt x="135218" y="21522"/>
                  </a:lnTo>
                  <a:lnTo>
                    <a:pt x="145708" y="20053"/>
                  </a:lnTo>
                  <a:lnTo>
                    <a:pt x="165830" y="18420"/>
                  </a:lnTo>
                  <a:lnTo>
                    <a:pt x="177228" y="17032"/>
                  </a:lnTo>
                  <a:lnTo>
                    <a:pt x="189590" y="15155"/>
                  </a:lnTo>
                  <a:lnTo>
                    <a:pt x="202593" y="12950"/>
                  </a:lnTo>
                  <a:lnTo>
                    <a:pt x="215231" y="11481"/>
                  </a:lnTo>
                  <a:lnTo>
                    <a:pt x="227625" y="10501"/>
                  </a:lnTo>
                  <a:lnTo>
                    <a:pt x="239856" y="9848"/>
                  </a:lnTo>
                  <a:lnTo>
                    <a:pt x="264030" y="9122"/>
                  </a:lnTo>
                  <a:lnTo>
                    <a:pt x="319471" y="8657"/>
                  </a:lnTo>
                  <a:lnTo>
                    <a:pt x="333631" y="7666"/>
                  </a:lnTo>
                  <a:lnTo>
                    <a:pt x="347039" y="6052"/>
                  </a:lnTo>
                  <a:lnTo>
                    <a:pt x="359947" y="4025"/>
                  </a:lnTo>
                  <a:lnTo>
                    <a:pt x="373314" y="2673"/>
                  </a:lnTo>
                  <a:lnTo>
                    <a:pt x="386989" y="1772"/>
                  </a:lnTo>
                  <a:lnTo>
                    <a:pt x="414882" y="771"/>
                  </a:lnTo>
                  <a:lnTo>
                    <a:pt x="494407" y="40"/>
                  </a:lnTo>
                  <a:lnTo>
                    <a:pt x="518715" y="0"/>
                  </a:lnTo>
                  <a:lnTo>
                    <a:pt x="530754" y="943"/>
                  </a:lnTo>
                  <a:lnTo>
                    <a:pt x="542749" y="2523"/>
                  </a:lnTo>
                  <a:lnTo>
                    <a:pt x="554713" y="4529"/>
                  </a:lnTo>
                  <a:lnTo>
                    <a:pt x="565865" y="5867"/>
                  </a:lnTo>
                  <a:lnTo>
                    <a:pt x="586723" y="7353"/>
                  </a:lnTo>
                  <a:lnTo>
                    <a:pt x="604459" y="8014"/>
                  </a:lnTo>
                  <a:lnTo>
                    <a:pt x="635249" y="8437"/>
                  </a:lnTo>
                  <a:lnTo>
                    <a:pt x="674816" y="8533"/>
                  </a:lnTo>
                  <a:lnTo>
                    <a:pt x="680858" y="9488"/>
                  </a:lnTo>
                  <a:lnTo>
                    <a:pt x="687268" y="11077"/>
                  </a:lnTo>
                  <a:lnTo>
                    <a:pt x="707231" y="171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395"/>
            <p:cNvSpPr/>
            <p:nvPr/>
          </p:nvSpPr>
          <p:spPr>
            <a:xfrm>
              <a:off x="5322093" y="4209097"/>
              <a:ext cx="164308" cy="13507"/>
            </a:xfrm>
            <a:custGeom>
              <a:avLst/>
              <a:gdLst/>
              <a:ahLst/>
              <a:cxnLst/>
              <a:rect l="0" t="0" r="0" b="0"/>
              <a:pathLst>
                <a:path w="164308" h="13507">
                  <a:moveTo>
                    <a:pt x="0" y="0"/>
                  </a:moveTo>
                  <a:lnTo>
                    <a:pt x="3793" y="4551"/>
                  </a:lnTo>
                  <a:lnTo>
                    <a:pt x="6498" y="5891"/>
                  </a:lnTo>
                  <a:lnTo>
                    <a:pt x="9888" y="6785"/>
                  </a:lnTo>
                  <a:lnTo>
                    <a:pt x="13736" y="7381"/>
                  </a:lnTo>
                  <a:lnTo>
                    <a:pt x="17095" y="7778"/>
                  </a:lnTo>
                  <a:lnTo>
                    <a:pt x="20128" y="8043"/>
                  </a:lnTo>
                  <a:lnTo>
                    <a:pt x="22944" y="8219"/>
                  </a:lnTo>
                  <a:lnTo>
                    <a:pt x="28189" y="8416"/>
                  </a:lnTo>
                  <a:lnTo>
                    <a:pt x="37721" y="8526"/>
                  </a:lnTo>
                  <a:lnTo>
                    <a:pt x="41816" y="8542"/>
                  </a:lnTo>
                  <a:lnTo>
                    <a:pt x="46134" y="9505"/>
                  </a:lnTo>
                  <a:lnTo>
                    <a:pt x="50600" y="11099"/>
                  </a:lnTo>
                  <a:lnTo>
                    <a:pt x="55164" y="13115"/>
                  </a:lnTo>
                  <a:lnTo>
                    <a:pt x="59795" y="13506"/>
                  </a:lnTo>
                  <a:lnTo>
                    <a:pt x="64470" y="12814"/>
                  </a:lnTo>
                  <a:lnTo>
                    <a:pt x="69174" y="11400"/>
                  </a:lnTo>
                  <a:lnTo>
                    <a:pt x="73897" y="10458"/>
                  </a:lnTo>
                  <a:lnTo>
                    <a:pt x="78634" y="9829"/>
                  </a:lnTo>
                  <a:lnTo>
                    <a:pt x="83379" y="9411"/>
                  </a:lnTo>
                  <a:lnTo>
                    <a:pt x="88130" y="9131"/>
                  </a:lnTo>
                  <a:lnTo>
                    <a:pt x="97642" y="8821"/>
                  </a:lnTo>
                  <a:lnTo>
                    <a:pt x="115714" y="8646"/>
                  </a:lnTo>
                  <a:lnTo>
                    <a:pt x="121593" y="7669"/>
                  </a:lnTo>
                  <a:lnTo>
                    <a:pt x="127099" y="6065"/>
                  </a:lnTo>
                  <a:lnTo>
                    <a:pt x="132358" y="4044"/>
                  </a:lnTo>
                  <a:lnTo>
                    <a:pt x="137451" y="2696"/>
                  </a:lnTo>
                  <a:lnTo>
                    <a:pt x="142434" y="1797"/>
                  </a:lnTo>
                  <a:lnTo>
                    <a:pt x="147343" y="1198"/>
                  </a:lnTo>
                  <a:lnTo>
                    <a:pt x="151410" y="799"/>
                  </a:lnTo>
                  <a:lnTo>
                    <a:pt x="154916" y="533"/>
                  </a:lnTo>
                  <a:lnTo>
                    <a:pt x="1643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396"/>
            <p:cNvSpPr/>
            <p:nvPr/>
          </p:nvSpPr>
          <p:spPr>
            <a:xfrm>
              <a:off x="5572125" y="4063365"/>
              <a:ext cx="142876" cy="102871"/>
            </a:xfrm>
            <a:custGeom>
              <a:avLst/>
              <a:gdLst/>
              <a:ahLst/>
              <a:cxnLst/>
              <a:rect l="0" t="0" r="0" b="0"/>
              <a:pathLst>
                <a:path w="142876" h="102871">
                  <a:moveTo>
                    <a:pt x="0" y="0"/>
                  </a:moveTo>
                  <a:lnTo>
                    <a:pt x="3792" y="0"/>
                  </a:lnTo>
                  <a:lnTo>
                    <a:pt x="4909" y="1905"/>
                  </a:lnTo>
                  <a:lnTo>
                    <a:pt x="5653" y="5080"/>
                  </a:lnTo>
                  <a:lnTo>
                    <a:pt x="6150" y="9101"/>
                  </a:lnTo>
                  <a:lnTo>
                    <a:pt x="7275" y="13688"/>
                  </a:lnTo>
                  <a:lnTo>
                    <a:pt x="8819" y="18650"/>
                  </a:lnTo>
                  <a:lnTo>
                    <a:pt x="10641" y="23863"/>
                  </a:lnTo>
                  <a:lnTo>
                    <a:pt x="11063" y="29244"/>
                  </a:lnTo>
                  <a:lnTo>
                    <a:pt x="10550" y="34736"/>
                  </a:lnTo>
                  <a:lnTo>
                    <a:pt x="9414" y="40302"/>
                  </a:lnTo>
                  <a:lnTo>
                    <a:pt x="8658" y="45918"/>
                  </a:lnTo>
                  <a:lnTo>
                    <a:pt x="8152" y="51567"/>
                  </a:lnTo>
                  <a:lnTo>
                    <a:pt x="7592" y="61971"/>
                  </a:lnTo>
                  <a:lnTo>
                    <a:pt x="7343" y="69770"/>
                  </a:lnTo>
                  <a:lnTo>
                    <a:pt x="6483" y="73183"/>
                  </a:lnTo>
                  <a:lnTo>
                    <a:pt x="5115" y="76411"/>
                  </a:lnTo>
                  <a:lnTo>
                    <a:pt x="1010" y="83885"/>
                  </a:lnTo>
                  <a:lnTo>
                    <a:pt x="673" y="85451"/>
                  </a:lnTo>
                  <a:lnTo>
                    <a:pt x="448" y="87447"/>
                  </a:lnTo>
                  <a:lnTo>
                    <a:pt x="299" y="89731"/>
                  </a:lnTo>
                  <a:lnTo>
                    <a:pt x="992" y="91253"/>
                  </a:lnTo>
                  <a:lnTo>
                    <a:pt x="2249" y="92268"/>
                  </a:lnTo>
                  <a:lnTo>
                    <a:pt x="3881" y="92944"/>
                  </a:lnTo>
                  <a:lnTo>
                    <a:pt x="4968" y="94348"/>
                  </a:lnTo>
                  <a:lnTo>
                    <a:pt x="5694" y="96236"/>
                  </a:lnTo>
                  <a:lnTo>
                    <a:pt x="6177" y="98447"/>
                  </a:lnTo>
                  <a:lnTo>
                    <a:pt x="7293" y="99921"/>
                  </a:lnTo>
                  <a:lnTo>
                    <a:pt x="8830" y="100904"/>
                  </a:lnTo>
                  <a:lnTo>
                    <a:pt x="12655" y="101996"/>
                  </a:lnTo>
                  <a:lnTo>
                    <a:pt x="17002" y="102481"/>
                  </a:lnTo>
                  <a:lnTo>
                    <a:pt x="19271" y="102611"/>
                  </a:lnTo>
                  <a:lnTo>
                    <a:pt x="23911" y="102755"/>
                  </a:lnTo>
                  <a:lnTo>
                    <a:pt x="84435" y="102870"/>
                  </a:lnTo>
                  <a:lnTo>
                    <a:pt x="88834" y="101917"/>
                  </a:lnTo>
                  <a:lnTo>
                    <a:pt x="93353" y="100330"/>
                  </a:lnTo>
                  <a:lnTo>
                    <a:pt x="97954" y="98319"/>
                  </a:lnTo>
                  <a:lnTo>
                    <a:pt x="102609" y="96979"/>
                  </a:lnTo>
                  <a:lnTo>
                    <a:pt x="107300" y="96085"/>
                  </a:lnTo>
                  <a:lnTo>
                    <a:pt x="112014" y="95489"/>
                  </a:lnTo>
                  <a:lnTo>
                    <a:pt x="116744" y="95092"/>
                  </a:lnTo>
                  <a:lnTo>
                    <a:pt x="121486" y="94827"/>
                  </a:lnTo>
                  <a:lnTo>
                    <a:pt x="133627" y="94454"/>
                  </a:lnTo>
                  <a:lnTo>
                    <a:pt x="142875" y="942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397"/>
            <p:cNvSpPr/>
            <p:nvPr/>
          </p:nvSpPr>
          <p:spPr>
            <a:xfrm>
              <a:off x="5665022" y="4063365"/>
              <a:ext cx="21404" cy="325756"/>
            </a:xfrm>
            <a:custGeom>
              <a:avLst/>
              <a:gdLst/>
              <a:ahLst/>
              <a:cxnLst/>
              <a:rect l="0" t="0" r="0" b="0"/>
              <a:pathLst>
                <a:path w="21404" h="325756">
                  <a:moveTo>
                    <a:pt x="14259" y="0"/>
                  </a:moveTo>
                  <a:lnTo>
                    <a:pt x="14259" y="27854"/>
                  </a:lnTo>
                  <a:lnTo>
                    <a:pt x="13465" y="32857"/>
                  </a:lnTo>
                  <a:lnTo>
                    <a:pt x="12143" y="39050"/>
                  </a:lnTo>
                  <a:lnTo>
                    <a:pt x="10467" y="46035"/>
                  </a:lnTo>
                  <a:lnTo>
                    <a:pt x="9349" y="52598"/>
                  </a:lnTo>
                  <a:lnTo>
                    <a:pt x="8605" y="58877"/>
                  </a:lnTo>
                  <a:lnTo>
                    <a:pt x="8108" y="64969"/>
                  </a:lnTo>
                  <a:lnTo>
                    <a:pt x="6983" y="71888"/>
                  </a:lnTo>
                  <a:lnTo>
                    <a:pt x="5440" y="79358"/>
                  </a:lnTo>
                  <a:lnTo>
                    <a:pt x="3617" y="87195"/>
                  </a:lnTo>
                  <a:lnTo>
                    <a:pt x="2402" y="95278"/>
                  </a:lnTo>
                  <a:lnTo>
                    <a:pt x="1592" y="103523"/>
                  </a:lnTo>
                  <a:lnTo>
                    <a:pt x="1052" y="111878"/>
                  </a:lnTo>
                  <a:lnTo>
                    <a:pt x="692" y="120305"/>
                  </a:lnTo>
                  <a:lnTo>
                    <a:pt x="291" y="137289"/>
                  </a:lnTo>
                  <a:lnTo>
                    <a:pt x="0" y="195987"/>
                  </a:lnTo>
                  <a:lnTo>
                    <a:pt x="784" y="204953"/>
                  </a:lnTo>
                  <a:lnTo>
                    <a:pt x="2101" y="213787"/>
                  </a:lnTo>
                  <a:lnTo>
                    <a:pt x="3773" y="222535"/>
                  </a:lnTo>
                  <a:lnTo>
                    <a:pt x="4886" y="231224"/>
                  </a:lnTo>
                  <a:lnTo>
                    <a:pt x="5630" y="239874"/>
                  </a:lnTo>
                  <a:lnTo>
                    <a:pt x="6125" y="248498"/>
                  </a:lnTo>
                  <a:lnTo>
                    <a:pt x="7248" y="256153"/>
                  </a:lnTo>
                  <a:lnTo>
                    <a:pt x="8792" y="263161"/>
                  </a:lnTo>
                  <a:lnTo>
                    <a:pt x="10614" y="269738"/>
                  </a:lnTo>
                  <a:lnTo>
                    <a:pt x="11829" y="275076"/>
                  </a:lnTo>
                  <a:lnTo>
                    <a:pt x="12639" y="279586"/>
                  </a:lnTo>
                  <a:lnTo>
                    <a:pt x="13179" y="283546"/>
                  </a:lnTo>
                  <a:lnTo>
                    <a:pt x="13779" y="290485"/>
                  </a:lnTo>
                  <a:lnTo>
                    <a:pt x="14117" y="299747"/>
                  </a:lnTo>
                  <a:lnTo>
                    <a:pt x="21403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398"/>
            <p:cNvSpPr/>
            <p:nvPr/>
          </p:nvSpPr>
          <p:spPr>
            <a:xfrm>
              <a:off x="6707981" y="3874770"/>
              <a:ext cx="538867" cy="25718"/>
            </a:xfrm>
            <a:custGeom>
              <a:avLst/>
              <a:gdLst/>
              <a:ahLst/>
              <a:cxnLst/>
              <a:rect l="0" t="0" r="0" b="0"/>
              <a:pathLst>
                <a:path w="538867" h="25718">
                  <a:moveTo>
                    <a:pt x="0" y="25717"/>
                  </a:moveTo>
                  <a:lnTo>
                    <a:pt x="33792" y="25717"/>
                  </a:lnTo>
                  <a:lnTo>
                    <a:pt x="38403" y="24765"/>
                  </a:lnTo>
                  <a:lnTo>
                    <a:pt x="43065" y="23177"/>
                  </a:lnTo>
                  <a:lnTo>
                    <a:pt x="47760" y="21167"/>
                  </a:lnTo>
                  <a:lnTo>
                    <a:pt x="53271" y="19825"/>
                  </a:lnTo>
                  <a:lnTo>
                    <a:pt x="59326" y="18932"/>
                  </a:lnTo>
                  <a:lnTo>
                    <a:pt x="65745" y="18336"/>
                  </a:lnTo>
                  <a:lnTo>
                    <a:pt x="79226" y="17674"/>
                  </a:lnTo>
                  <a:lnTo>
                    <a:pt x="100203" y="17302"/>
                  </a:lnTo>
                  <a:lnTo>
                    <a:pt x="107284" y="17249"/>
                  </a:lnTo>
                  <a:lnTo>
                    <a:pt x="239932" y="9773"/>
                  </a:lnTo>
                  <a:lnTo>
                    <a:pt x="281082" y="8928"/>
                  </a:lnTo>
                  <a:lnTo>
                    <a:pt x="292957" y="7857"/>
                  </a:lnTo>
                  <a:lnTo>
                    <a:pt x="304049" y="6190"/>
                  </a:lnTo>
                  <a:lnTo>
                    <a:pt x="314618" y="4127"/>
                  </a:lnTo>
                  <a:lnTo>
                    <a:pt x="325633" y="2751"/>
                  </a:lnTo>
                  <a:lnTo>
                    <a:pt x="336945" y="1834"/>
                  </a:lnTo>
                  <a:lnTo>
                    <a:pt x="359303" y="815"/>
                  </a:lnTo>
                  <a:lnTo>
                    <a:pt x="397410" y="161"/>
                  </a:lnTo>
                  <a:lnTo>
                    <a:pt x="522331" y="0"/>
                  </a:lnTo>
                  <a:lnTo>
                    <a:pt x="525227" y="952"/>
                  </a:lnTo>
                  <a:lnTo>
                    <a:pt x="527951" y="2540"/>
                  </a:lnTo>
                  <a:lnTo>
                    <a:pt x="530562" y="4550"/>
                  </a:lnTo>
                  <a:lnTo>
                    <a:pt x="533095" y="5891"/>
                  </a:lnTo>
                  <a:lnTo>
                    <a:pt x="535578" y="6785"/>
                  </a:lnTo>
                  <a:lnTo>
                    <a:pt x="538027" y="7381"/>
                  </a:lnTo>
                  <a:lnTo>
                    <a:pt x="538866" y="7778"/>
                  </a:lnTo>
                  <a:lnTo>
                    <a:pt x="538631" y="8042"/>
                  </a:lnTo>
                  <a:lnTo>
                    <a:pt x="536345" y="8467"/>
                  </a:lnTo>
                  <a:lnTo>
                    <a:pt x="536157" y="7550"/>
                  </a:lnTo>
                  <a:lnTo>
                    <a:pt x="536031" y="5986"/>
                  </a:lnTo>
                  <a:lnTo>
                    <a:pt x="5357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399"/>
            <p:cNvSpPr/>
            <p:nvPr/>
          </p:nvSpPr>
          <p:spPr>
            <a:xfrm>
              <a:off x="6636630" y="4174807"/>
              <a:ext cx="149933" cy="8574"/>
            </a:xfrm>
            <a:custGeom>
              <a:avLst/>
              <a:gdLst/>
              <a:ahLst/>
              <a:cxnLst/>
              <a:rect l="0" t="0" r="0" b="0"/>
              <a:pathLst>
                <a:path w="149933" h="8574">
                  <a:moveTo>
                    <a:pt x="7057" y="8573"/>
                  </a:moveTo>
                  <a:lnTo>
                    <a:pt x="0" y="8573"/>
                  </a:lnTo>
                  <a:lnTo>
                    <a:pt x="99525" y="8573"/>
                  </a:lnTo>
                  <a:lnTo>
                    <a:pt x="103627" y="7620"/>
                  </a:lnTo>
                  <a:lnTo>
                    <a:pt x="107950" y="6033"/>
                  </a:lnTo>
                  <a:lnTo>
                    <a:pt x="112419" y="4022"/>
                  </a:lnTo>
                  <a:lnTo>
                    <a:pt x="116986" y="2681"/>
                  </a:lnTo>
                  <a:lnTo>
                    <a:pt x="121618" y="1788"/>
                  </a:lnTo>
                  <a:lnTo>
                    <a:pt x="126294" y="1192"/>
                  </a:lnTo>
                  <a:lnTo>
                    <a:pt x="130998" y="795"/>
                  </a:lnTo>
                  <a:lnTo>
                    <a:pt x="135722" y="530"/>
                  </a:lnTo>
                  <a:lnTo>
                    <a:pt x="1499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400"/>
            <p:cNvSpPr/>
            <p:nvPr/>
          </p:nvSpPr>
          <p:spPr>
            <a:xfrm>
              <a:off x="6908017" y="3994785"/>
              <a:ext cx="171440" cy="111443"/>
            </a:xfrm>
            <a:custGeom>
              <a:avLst/>
              <a:gdLst/>
              <a:ahLst/>
              <a:cxnLst/>
              <a:rect l="0" t="0" r="0" b="0"/>
              <a:pathLst>
                <a:path w="171440" h="111443">
                  <a:moveTo>
                    <a:pt x="42851" y="0"/>
                  </a:moveTo>
                  <a:lnTo>
                    <a:pt x="42851" y="4551"/>
                  </a:lnTo>
                  <a:lnTo>
                    <a:pt x="42058" y="6844"/>
                  </a:lnTo>
                  <a:lnTo>
                    <a:pt x="40735" y="9325"/>
                  </a:lnTo>
                  <a:lnTo>
                    <a:pt x="39058" y="11931"/>
                  </a:lnTo>
                  <a:lnTo>
                    <a:pt x="37148" y="14622"/>
                  </a:lnTo>
                  <a:lnTo>
                    <a:pt x="35080" y="17368"/>
                  </a:lnTo>
                  <a:lnTo>
                    <a:pt x="32908" y="20151"/>
                  </a:lnTo>
                  <a:lnTo>
                    <a:pt x="31460" y="22959"/>
                  </a:lnTo>
                  <a:lnTo>
                    <a:pt x="30495" y="25783"/>
                  </a:lnTo>
                  <a:lnTo>
                    <a:pt x="29850" y="28619"/>
                  </a:lnTo>
                  <a:lnTo>
                    <a:pt x="28628" y="32414"/>
                  </a:lnTo>
                  <a:lnTo>
                    <a:pt x="27020" y="36849"/>
                  </a:lnTo>
                  <a:lnTo>
                    <a:pt x="23114" y="46857"/>
                  </a:lnTo>
                  <a:lnTo>
                    <a:pt x="18734" y="57655"/>
                  </a:lnTo>
                  <a:lnTo>
                    <a:pt x="16454" y="62249"/>
                  </a:lnTo>
                  <a:lnTo>
                    <a:pt x="14141" y="66264"/>
                  </a:lnTo>
                  <a:lnTo>
                    <a:pt x="11804" y="69894"/>
                  </a:lnTo>
                  <a:lnTo>
                    <a:pt x="9453" y="73266"/>
                  </a:lnTo>
                  <a:lnTo>
                    <a:pt x="7092" y="76466"/>
                  </a:lnTo>
                  <a:lnTo>
                    <a:pt x="4724" y="79553"/>
                  </a:lnTo>
                  <a:lnTo>
                    <a:pt x="3146" y="82562"/>
                  </a:lnTo>
                  <a:lnTo>
                    <a:pt x="2093" y="85521"/>
                  </a:lnTo>
                  <a:lnTo>
                    <a:pt x="405" y="92564"/>
                  </a:lnTo>
                  <a:lnTo>
                    <a:pt x="266" y="94094"/>
                  </a:lnTo>
                  <a:lnTo>
                    <a:pt x="173" y="96067"/>
                  </a:lnTo>
                  <a:lnTo>
                    <a:pt x="0" y="102471"/>
                  </a:lnTo>
                  <a:lnTo>
                    <a:pt x="3785" y="102752"/>
                  </a:lnTo>
                  <a:lnTo>
                    <a:pt x="12175" y="102847"/>
                  </a:lnTo>
                  <a:lnTo>
                    <a:pt x="23838" y="102867"/>
                  </a:lnTo>
                  <a:lnTo>
                    <a:pt x="27000" y="101915"/>
                  </a:lnTo>
                  <a:lnTo>
                    <a:pt x="30697" y="100328"/>
                  </a:lnTo>
                  <a:lnTo>
                    <a:pt x="34748" y="98318"/>
                  </a:lnTo>
                  <a:lnTo>
                    <a:pt x="39037" y="96978"/>
                  </a:lnTo>
                  <a:lnTo>
                    <a:pt x="43484" y="96084"/>
                  </a:lnTo>
                  <a:lnTo>
                    <a:pt x="48035" y="95488"/>
                  </a:lnTo>
                  <a:lnTo>
                    <a:pt x="52657" y="95092"/>
                  </a:lnTo>
                  <a:lnTo>
                    <a:pt x="57326" y="94827"/>
                  </a:lnTo>
                  <a:lnTo>
                    <a:pt x="66747" y="94532"/>
                  </a:lnTo>
                  <a:lnTo>
                    <a:pt x="104767" y="94307"/>
                  </a:lnTo>
                  <a:lnTo>
                    <a:pt x="113497" y="96209"/>
                  </a:lnTo>
                  <a:lnTo>
                    <a:pt x="124873" y="99381"/>
                  </a:lnTo>
                  <a:lnTo>
                    <a:pt x="156508" y="109060"/>
                  </a:lnTo>
                  <a:lnTo>
                    <a:pt x="159898" y="109854"/>
                  </a:lnTo>
                  <a:lnTo>
                    <a:pt x="162951" y="110383"/>
                  </a:lnTo>
                  <a:lnTo>
                    <a:pt x="171439" y="1114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401"/>
            <p:cNvSpPr/>
            <p:nvPr/>
          </p:nvSpPr>
          <p:spPr>
            <a:xfrm>
              <a:off x="7015162" y="3986212"/>
              <a:ext cx="21432" cy="291466"/>
            </a:xfrm>
            <a:custGeom>
              <a:avLst/>
              <a:gdLst/>
              <a:ahLst/>
              <a:cxnLst/>
              <a:rect l="0" t="0" r="0" b="0"/>
              <a:pathLst>
                <a:path w="21432" h="291466">
                  <a:moveTo>
                    <a:pt x="21431" y="0"/>
                  </a:moveTo>
                  <a:lnTo>
                    <a:pt x="11488" y="0"/>
                  </a:lnTo>
                  <a:lnTo>
                    <a:pt x="10040" y="953"/>
                  </a:lnTo>
                  <a:lnTo>
                    <a:pt x="9075" y="2540"/>
                  </a:lnTo>
                  <a:lnTo>
                    <a:pt x="7525" y="7381"/>
                  </a:lnTo>
                  <a:lnTo>
                    <a:pt x="7219" y="15181"/>
                  </a:lnTo>
                  <a:lnTo>
                    <a:pt x="7147" y="56495"/>
                  </a:lnTo>
                  <a:lnTo>
                    <a:pt x="6352" y="63381"/>
                  </a:lnTo>
                  <a:lnTo>
                    <a:pt x="5028" y="70829"/>
                  </a:lnTo>
                  <a:lnTo>
                    <a:pt x="3352" y="78651"/>
                  </a:lnTo>
                  <a:lnTo>
                    <a:pt x="2235" y="86725"/>
                  </a:lnTo>
                  <a:lnTo>
                    <a:pt x="1490" y="94964"/>
                  </a:lnTo>
                  <a:lnTo>
                    <a:pt x="993" y="103314"/>
                  </a:lnTo>
                  <a:lnTo>
                    <a:pt x="662" y="111739"/>
                  </a:lnTo>
                  <a:lnTo>
                    <a:pt x="295" y="128719"/>
                  </a:lnTo>
                  <a:lnTo>
                    <a:pt x="0" y="266899"/>
                  </a:lnTo>
                  <a:lnTo>
                    <a:pt x="794" y="270325"/>
                  </a:lnTo>
                  <a:lnTo>
                    <a:pt x="2117" y="273562"/>
                  </a:lnTo>
                  <a:lnTo>
                    <a:pt x="3793" y="276672"/>
                  </a:lnTo>
                  <a:lnTo>
                    <a:pt x="4116" y="278746"/>
                  </a:lnTo>
                  <a:lnTo>
                    <a:pt x="3538" y="280128"/>
                  </a:lnTo>
                  <a:lnTo>
                    <a:pt x="2359" y="281050"/>
                  </a:lnTo>
                  <a:lnTo>
                    <a:pt x="1572" y="282616"/>
                  </a:lnTo>
                  <a:lnTo>
                    <a:pt x="1048" y="284614"/>
                  </a:lnTo>
                  <a:lnTo>
                    <a:pt x="0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402"/>
            <p:cNvSpPr/>
            <p:nvPr/>
          </p:nvSpPr>
          <p:spPr>
            <a:xfrm>
              <a:off x="5786437" y="4697743"/>
              <a:ext cx="171422" cy="398289"/>
            </a:xfrm>
            <a:custGeom>
              <a:avLst/>
              <a:gdLst/>
              <a:ahLst/>
              <a:cxnLst/>
              <a:rect l="0" t="0" r="0" b="0"/>
              <a:pathLst>
                <a:path w="171422" h="398289">
                  <a:moveTo>
                    <a:pt x="7144" y="8559"/>
                  </a:moveTo>
                  <a:lnTo>
                    <a:pt x="7144" y="15940"/>
                  </a:lnTo>
                  <a:lnTo>
                    <a:pt x="10937" y="21329"/>
                  </a:lnTo>
                  <a:lnTo>
                    <a:pt x="14915" y="28840"/>
                  </a:lnTo>
                  <a:lnTo>
                    <a:pt x="17087" y="33510"/>
                  </a:lnTo>
                  <a:lnTo>
                    <a:pt x="20917" y="47100"/>
                  </a:lnTo>
                  <a:lnTo>
                    <a:pt x="31521" y="90141"/>
                  </a:lnTo>
                  <a:lnTo>
                    <a:pt x="36095" y="106762"/>
                  </a:lnTo>
                  <a:lnTo>
                    <a:pt x="39939" y="118795"/>
                  </a:lnTo>
                  <a:lnTo>
                    <a:pt x="43294" y="127770"/>
                  </a:lnTo>
                  <a:lnTo>
                    <a:pt x="46325" y="134705"/>
                  </a:lnTo>
                  <a:lnTo>
                    <a:pt x="49140" y="140282"/>
                  </a:lnTo>
                  <a:lnTo>
                    <a:pt x="51810" y="144952"/>
                  </a:lnTo>
                  <a:lnTo>
                    <a:pt x="54384" y="148065"/>
                  </a:lnTo>
                  <a:lnTo>
                    <a:pt x="56893" y="150141"/>
                  </a:lnTo>
                  <a:lnTo>
                    <a:pt x="61799" y="153400"/>
                  </a:lnTo>
                  <a:lnTo>
                    <a:pt x="66625" y="158023"/>
                  </a:lnTo>
                  <a:lnTo>
                    <a:pt x="69022" y="159636"/>
                  </a:lnTo>
                  <a:lnTo>
                    <a:pt x="73804" y="161429"/>
                  </a:lnTo>
                  <a:lnTo>
                    <a:pt x="76984" y="161908"/>
                  </a:lnTo>
                  <a:lnTo>
                    <a:pt x="80691" y="162227"/>
                  </a:lnTo>
                  <a:lnTo>
                    <a:pt x="84751" y="162439"/>
                  </a:lnTo>
                  <a:lnTo>
                    <a:pt x="88250" y="161628"/>
                  </a:lnTo>
                  <a:lnTo>
                    <a:pt x="91377" y="160136"/>
                  </a:lnTo>
                  <a:lnTo>
                    <a:pt x="94255" y="158188"/>
                  </a:lnTo>
                  <a:lnTo>
                    <a:pt x="99571" y="156023"/>
                  </a:lnTo>
                  <a:lnTo>
                    <a:pt x="102099" y="155446"/>
                  </a:lnTo>
                  <a:lnTo>
                    <a:pt x="107025" y="152265"/>
                  </a:lnTo>
                  <a:lnTo>
                    <a:pt x="109450" y="150083"/>
                  </a:lnTo>
                  <a:lnTo>
                    <a:pt x="114261" y="142578"/>
                  </a:lnTo>
                  <a:lnTo>
                    <a:pt x="119045" y="133845"/>
                  </a:lnTo>
                  <a:lnTo>
                    <a:pt x="123817" y="126790"/>
                  </a:lnTo>
                  <a:lnTo>
                    <a:pt x="128584" y="117939"/>
                  </a:lnTo>
                  <a:lnTo>
                    <a:pt x="133348" y="108607"/>
                  </a:lnTo>
                  <a:lnTo>
                    <a:pt x="138112" y="101285"/>
                  </a:lnTo>
                  <a:lnTo>
                    <a:pt x="139699" y="97046"/>
                  </a:lnTo>
                  <a:lnTo>
                    <a:pt x="141463" y="87257"/>
                  </a:lnTo>
                  <a:lnTo>
                    <a:pt x="142248" y="76556"/>
                  </a:lnTo>
                  <a:lnTo>
                    <a:pt x="142597" y="66403"/>
                  </a:lnTo>
                  <a:lnTo>
                    <a:pt x="142793" y="54379"/>
                  </a:lnTo>
                  <a:lnTo>
                    <a:pt x="142839" y="44481"/>
                  </a:lnTo>
                  <a:lnTo>
                    <a:pt x="142057" y="40127"/>
                  </a:lnTo>
                  <a:lnTo>
                    <a:pt x="139072" y="32749"/>
                  </a:lnTo>
                  <a:lnTo>
                    <a:pt x="135100" y="26295"/>
                  </a:lnTo>
                  <a:lnTo>
                    <a:pt x="132929" y="23241"/>
                  </a:lnTo>
                  <a:lnTo>
                    <a:pt x="131482" y="20252"/>
                  </a:lnTo>
                  <a:lnTo>
                    <a:pt x="128651" y="11494"/>
                  </a:lnTo>
                  <a:lnTo>
                    <a:pt x="123932" y="3820"/>
                  </a:lnTo>
                  <a:lnTo>
                    <a:pt x="121772" y="491"/>
                  </a:lnTo>
                  <a:lnTo>
                    <a:pt x="116599" y="86"/>
                  </a:lnTo>
                  <a:lnTo>
                    <a:pt x="114603" y="0"/>
                  </a:lnTo>
                  <a:lnTo>
                    <a:pt x="118183" y="4541"/>
                  </a:lnTo>
                  <a:lnTo>
                    <a:pt x="119269" y="6833"/>
                  </a:lnTo>
                  <a:lnTo>
                    <a:pt x="121593" y="14610"/>
                  </a:lnTo>
                  <a:lnTo>
                    <a:pt x="126162" y="22946"/>
                  </a:lnTo>
                  <a:lnTo>
                    <a:pt x="128663" y="31448"/>
                  </a:lnTo>
                  <a:lnTo>
                    <a:pt x="132061" y="37147"/>
                  </a:lnTo>
                  <a:lnTo>
                    <a:pt x="136216" y="45395"/>
                  </a:lnTo>
                  <a:lnTo>
                    <a:pt x="138436" y="50262"/>
                  </a:lnTo>
                  <a:lnTo>
                    <a:pt x="140902" y="60749"/>
                  </a:lnTo>
                  <a:lnTo>
                    <a:pt x="142792" y="71759"/>
                  </a:lnTo>
                  <a:lnTo>
                    <a:pt x="146278" y="83003"/>
                  </a:lnTo>
                  <a:lnTo>
                    <a:pt x="150473" y="96890"/>
                  </a:lnTo>
                  <a:lnTo>
                    <a:pt x="152702" y="104594"/>
                  </a:lnTo>
                  <a:lnTo>
                    <a:pt x="154983" y="111635"/>
                  </a:lnTo>
                  <a:lnTo>
                    <a:pt x="157297" y="118234"/>
                  </a:lnTo>
                  <a:lnTo>
                    <a:pt x="161191" y="130646"/>
                  </a:lnTo>
                  <a:lnTo>
                    <a:pt x="164178" y="149296"/>
                  </a:lnTo>
                  <a:lnTo>
                    <a:pt x="165808" y="156676"/>
                  </a:lnTo>
                  <a:lnTo>
                    <a:pt x="167688" y="164454"/>
                  </a:lnTo>
                  <a:lnTo>
                    <a:pt x="168942" y="172496"/>
                  </a:lnTo>
                  <a:lnTo>
                    <a:pt x="169778" y="180716"/>
                  </a:lnTo>
                  <a:lnTo>
                    <a:pt x="170335" y="189052"/>
                  </a:lnTo>
                  <a:lnTo>
                    <a:pt x="170707" y="197468"/>
                  </a:lnTo>
                  <a:lnTo>
                    <a:pt x="171120" y="214439"/>
                  </a:lnTo>
                  <a:lnTo>
                    <a:pt x="171421" y="265746"/>
                  </a:lnTo>
                  <a:lnTo>
                    <a:pt x="170637" y="273362"/>
                  </a:lnTo>
                  <a:lnTo>
                    <a:pt x="169321" y="280345"/>
                  </a:lnTo>
                  <a:lnTo>
                    <a:pt x="165741" y="294135"/>
                  </a:lnTo>
                  <a:lnTo>
                    <a:pt x="161504" y="309790"/>
                  </a:lnTo>
                  <a:lnTo>
                    <a:pt x="159263" y="317012"/>
                  </a:lnTo>
                  <a:lnTo>
                    <a:pt x="156976" y="323732"/>
                  </a:lnTo>
                  <a:lnTo>
                    <a:pt x="154656" y="330117"/>
                  </a:lnTo>
                  <a:lnTo>
                    <a:pt x="149964" y="342291"/>
                  </a:lnTo>
                  <a:lnTo>
                    <a:pt x="145231" y="353099"/>
                  </a:lnTo>
                  <a:lnTo>
                    <a:pt x="140483" y="361078"/>
                  </a:lnTo>
                  <a:lnTo>
                    <a:pt x="135727" y="370339"/>
                  </a:lnTo>
                  <a:lnTo>
                    <a:pt x="133347" y="375476"/>
                  </a:lnTo>
                  <a:lnTo>
                    <a:pt x="130173" y="378900"/>
                  </a:lnTo>
                  <a:lnTo>
                    <a:pt x="126470" y="381183"/>
                  </a:lnTo>
                  <a:lnTo>
                    <a:pt x="122413" y="382705"/>
                  </a:lnTo>
                  <a:lnTo>
                    <a:pt x="118915" y="384672"/>
                  </a:lnTo>
                  <a:lnTo>
                    <a:pt x="115789" y="386936"/>
                  </a:lnTo>
                  <a:lnTo>
                    <a:pt x="112912" y="389398"/>
                  </a:lnTo>
                  <a:lnTo>
                    <a:pt x="109406" y="391992"/>
                  </a:lnTo>
                  <a:lnTo>
                    <a:pt x="105481" y="394674"/>
                  </a:lnTo>
                  <a:lnTo>
                    <a:pt x="101277" y="397414"/>
                  </a:lnTo>
                  <a:lnTo>
                    <a:pt x="93711" y="398288"/>
                  </a:lnTo>
                  <a:lnTo>
                    <a:pt x="83906" y="397918"/>
                  </a:lnTo>
                  <a:lnTo>
                    <a:pt x="72606" y="396720"/>
                  </a:lnTo>
                  <a:lnTo>
                    <a:pt x="63485" y="394968"/>
                  </a:lnTo>
                  <a:lnTo>
                    <a:pt x="55817" y="392848"/>
                  </a:lnTo>
                  <a:lnTo>
                    <a:pt x="49118" y="390481"/>
                  </a:lnTo>
                  <a:lnTo>
                    <a:pt x="43064" y="387951"/>
                  </a:lnTo>
                  <a:lnTo>
                    <a:pt x="37440" y="385312"/>
                  </a:lnTo>
                  <a:lnTo>
                    <a:pt x="32104" y="382600"/>
                  </a:lnTo>
                  <a:lnTo>
                    <a:pt x="27753" y="379840"/>
                  </a:lnTo>
                  <a:lnTo>
                    <a:pt x="24058" y="377047"/>
                  </a:lnTo>
                  <a:lnTo>
                    <a:pt x="20801" y="374233"/>
                  </a:lnTo>
                  <a:lnTo>
                    <a:pt x="17836" y="372357"/>
                  </a:lnTo>
                  <a:lnTo>
                    <a:pt x="15066" y="371106"/>
                  </a:lnTo>
                  <a:lnTo>
                    <a:pt x="12426" y="370272"/>
                  </a:lnTo>
                  <a:lnTo>
                    <a:pt x="7375" y="366805"/>
                  </a:lnTo>
                  <a:lnTo>
                    <a:pt x="4916" y="364548"/>
                  </a:lnTo>
                  <a:lnTo>
                    <a:pt x="3277" y="362090"/>
                  </a:lnTo>
                  <a:lnTo>
                    <a:pt x="2185" y="359499"/>
                  </a:lnTo>
                  <a:lnTo>
                    <a:pt x="971" y="354080"/>
                  </a:lnTo>
                  <a:lnTo>
                    <a:pt x="192" y="342840"/>
                  </a:lnTo>
                  <a:lnTo>
                    <a:pt x="0" y="3343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403"/>
            <p:cNvSpPr/>
            <p:nvPr/>
          </p:nvSpPr>
          <p:spPr>
            <a:xfrm>
              <a:off x="6100762" y="4637722"/>
              <a:ext cx="178595" cy="34291"/>
            </a:xfrm>
            <a:custGeom>
              <a:avLst/>
              <a:gdLst/>
              <a:ahLst/>
              <a:cxnLst/>
              <a:rect l="0" t="0" r="0" b="0"/>
              <a:pathLst>
                <a:path w="178595" h="34291">
                  <a:moveTo>
                    <a:pt x="0" y="34290"/>
                  </a:moveTo>
                  <a:lnTo>
                    <a:pt x="0" y="29740"/>
                  </a:lnTo>
                  <a:lnTo>
                    <a:pt x="794" y="28399"/>
                  </a:lnTo>
                  <a:lnTo>
                    <a:pt x="2117" y="27505"/>
                  </a:lnTo>
                  <a:lnTo>
                    <a:pt x="6151" y="26071"/>
                  </a:lnTo>
                  <a:lnTo>
                    <a:pt x="10936" y="25875"/>
                  </a:lnTo>
                  <a:lnTo>
                    <a:pt x="14435" y="25822"/>
                  </a:lnTo>
                  <a:lnTo>
                    <a:pt x="18354" y="24835"/>
                  </a:lnTo>
                  <a:lnTo>
                    <a:pt x="22555" y="23224"/>
                  </a:lnTo>
                  <a:lnTo>
                    <a:pt x="26943" y="21198"/>
                  </a:lnTo>
                  <a:lnTo>
                    <a:pt x="31455" y="19847"/>
                  </a:lnTo>
                  <a:lnTo>
                    <a:pt x="36052" y="18947"/>
                  </a:lnTo>
                  <a:lnTo>
                    <a:pt x="40703" y="18346"/>
                  </a:lnTo>
                  <a:lnTo>
                    <a:pt x="45392" y="17946"/>
                  </a:lnTo>
                  <a:lnTo>
                    <a:pt x="50105" y="17679"/>
                  </a:lnTo>
                  <a:lnTo>
                    <a:pt x="54835" y="17501"/>
                  </a:lnTo>
                  <a:lnTo>
                    <a:pt x="59575" y="16430"/>
                  </a:lnTo>
                  <a:lnTo>
                    <a:pt x="64323" y="14764"/>
                  </a:lnTo>
                  <a:lnTo>
                    <a:pt x="69076" y="12700"/>
                  </a:lnTo>
                  <a:lnTo>
                    <a:pt x="73832" y="11324"/>
                  </a:lnTo>
                  <a:lnTo>
                    <a:pt x="78590" y="10407"/>
                  </a:lnTo>
                  <a:lnTo>
                    <a:pt x="83350" y="9795"/>
                  </a:lnTo>
                  <a:lnTo>
                    <a:pt x="88110" y="9388"/>
                  </a:lnTo>
                  <a:lnTo>
                    <a:pt x="92871" y="9116"/>
                  </a:lnTo>
                  <a:lnTo>
                    <a:pt x="97633" y="8935"/>
                  </a:lnTo>
                  <a:lnTo>
                    <a:pt x="102395" y="7862"/>
                  </a:lnTo>
                  <a:lnTo>
                    <a:pt x="107157" y="6194"/>
                  </a:lnTo>
                  <a:lnTo>
                    <a:pt x="111920" y="4129"/>
                  </a:lnTo>
                  <a:lnTo>
                    <a:pt x="116681" y="2753"/>
                  </a:lnTo>
                  <a:lnTo>
                    <a:pt x="121445" y="1835"/>
                  </a:lnTo>
                  <a:lnTo>
                    <a:pt x="126206" y="1223"/>
                  </a:lnTo>
                  <a:lnTo>
                    <a:pt x="130969" y="816"/>
                  </a:lnTo>
                  <a:lnTo>
                    <a:pt x="135731" y="544"/>
                  </a:lnTo>
                  <a:lnTo>
                    <a:pt x="145256" y="242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404"/>
            <p:cNvSpPr/>
            <p:nvPr/>
          </p:nvSpPr>
          <p:spPr>
            <a:xfrm>
              <a:off x="6136481" y="4714875"/>
              <a:ext cx="150020" cy="42863"/>
            </a:xfrm>
            <a:custGeom>
              <a:avLst/>
              <a:gdLst/>
              <a:ahLst/>
              <a:cxnLst/>
              <a:rect l="0" t="0" r="0" b="0"/>
              <a:pathLst>
                <a:path w="150020" h="42863">
                  <a:moveTo>
                    <a:pt x="0" y="42862"/>
                  </a:moveTo>
                  <a:lnTo>
                    <a:pt x="0" y="38312"/>
                  </a:lnTo>
                  <a:lnTo>
                    <a:pt x="794" y="36970"/>
                  </a:lnTo>
                  <a:lnTo>
                    <a:pt x="2117" y="36077"/>
                  </a:lnTo>
                  <a:lnTo>
                    <a:pt x="5703" y="35084"/>
                  </a:lnTo>
                  <a:lnTo>
                    <a:pt x="9943" y="34643"/>
                  </a:lnTo>
                  <a:lnTo>
                    <a:pt x="14473" y="34447"/>
                  </a:lnTo>
                  <a:lnTo>
                    <a:pt x="16793" y="34394"/>
                  </a:lnTo>
                  <a:lnTo>
                    <a:pt x="19926" y="33407"/>
                  </a:lnTo>
                  <a:lnTo>
                    <a:pt x="23603" y="31796"/>
                  </a:lnTo>
                  <a:lnTo>
                    <a:pt x="27641" y="29770"/>
                  </a:lnTo>
                  <a:lnTo>
                    <a:pt x="31127" y="28419"/>
                  </a:lnTo>
                  <a:lnTo>
                    <a:pt x="34246" y="27519"/>
                  </a:lnTo>
                  <a:lnTo>
                    <a:pt x="37118" y="26918"/>
                  </a:lnTo>
                  <a:lnTo>
                    <a:pt x="40621" y="25565"/>
                  </a:lnTo>
                  <a:lnTo>
                    <a:pt x="44543" y="23711"/>
                  </a:lnTo>
                  <a:lnTo>
                    <a:pt x="48745" y="21522"/>
                  </a:lnTo>
                  <a:lnTo>
                    <a:pt x="52341" y="20063"/>
                  </a:lnTo>
                  <a:lnTo>
                    <a:pt x="55530" y="19090"/>
                  </a:lnTo>
                  <a:lnTo>
                    <a:pt x="58452" y="18442"/>
                  </a:lnTo>
                  <a:lnTo>
                    <a:pt x="61987" y="17057"/>
                  </a:lnTo>
                  <a:lnTo>
                    <a:pt x="65931" y="15181"/>
                  </a:lnTo>
                  <a:lnTo>
                    <a:pt x="70147" y="12978"/>
                  </a:lnTo>
                  <a:lnTo>
                    <a:pt x="75340" y="11509"/>
                  </a:lnTo>
                  <a:lnTo>
                    <a:pt x="81182" y="10531"/>
                  </a:lnTo>
                  <a:lnTo>
                    <a:pt x="87460" y="9878"/>
                  </a:lnTo>
                  <a:lnTo>
                    <a:pt x="93231" y="9442"/>
                  </a:lnTo>
                  <a:lnTo>
                    <a:pt x="103878" y="8959"/>
                  </a:lnTo>
                  <a:lnTo>
                    <a:pt x="108940" y="7877"/>
                  </a:lnTo>
                  <a:lnTo>
                    <a:pt x="113901" y="6204"/>
                  </a:lnTo>
                  <a:lnTo>
                    <a:pt x="118796" y="4136"/>
                  </a:lnTo>
                  <a:lnTo>
                    <a:pt x="123647" y="2757"/>
                  </a:lnTo>
                  <a:lnTo>
                    <a:pt x="128469" y="1838"/>
                  </a:lnTo>
                  <a:lnTo>
                    <a:pt x="133271" y="1225"/>
                  </a:lnTo>
                  <a:lnTo>
                    <a:pt x="137267" y="817"/>
                  </a:lnTo>
                  <a:lnTo>
                    <a:pt x="140723" y="544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405"/>
            <p:cNvSpPr/>
            <p:nvPr/>
          </p:nvSpPr>
          <p:spPr>
            <a:xfrm>
              <a:off x="6365081" y="4526780"/>
              <a:ext cx="253326" cy="316648"/>
            </a:xfrm>
            <a:custGeom>
              <a:avLst/>
              <a:gdLst/>
              <a:ahLst/>
              <a:cxnLst/>
              <a:rect l="0" t="0" r="0" b="0"/>
              <a:pathLst>
                <a:path w="253326" h="316648">
                  <a:moveTo>
                    <a:pt x="71437" y="50935"/>
                  </a:moveTo>
                  <a:lnTo>
                    <a:pt x="65286" y="43553"/>
                  </a:lnTo>
                  <a:lnTo>
                    <a:pt x="65749" y="43156"/>
                  </a:lnTo>
                  <a:lnTo>
                    <a:pt x="68380" y="42715"/>
                  </a:lnTo>
                  <a:lnTo>
                    <a:pt x="69399" y="41645"/>
                  </a:lnTo>
                  <a:lnTo>
                    <a:pt x="70078" y="39979"/>
                  </a:lnTo>
                  <a:lnTo>
                    <a:pt x="70531" y="37916"/>
                  </a:lnTo>
                  <a:lnTo>
                    <a:pt x="73151" y="33084"/>
                  </a:lnTo>
                  <a:lnTo>
                    <a:pt x="79089" y="25008"/>
                  </a:lnTo>
                  <a:lnTo>
                    <a:pt x="81301" y="22220"/>
                  </a:lnTo>
                  <a:lnTo>
                    <a:pt x="87992" y="16583"/>
                  </a:lnTo>
                  <a:lnTo>
                    <a:pt x="91999" y="13746"/>
                  </a:lnTo>
                  <a:lnTo>
                    <a:pt x="99432" y="10902"/>
                  </a:lnTo>
                  <a:lnTo>
                    <a:pt x="109151" y="8054"/>
                  </a:lnTo>
                  <a:lnTo>
                    <a:pt x="120392" y="5203"/>
                  </a:lnTo>
                  <a:lnTo>
                    <a:pt x="129474" y="3301"/>
                  </a:lnTo>
                  <a:lnTo>
                    <a:pt x="137116" y="2034"/>
                  </a:lnTo>
                  <a:lnTo>
                    <a:pt x="143798" y="1190"/>
                  </a:lnTo>
                  <a:lnTo>
                    <a:pt x="149046" y="626"/>
                  </a:lnTo>
                  <a:lnTo>
                    <a:pt x="153339" y="251"/>
                  </a:lnTo>
                  <a:lnTo>
                    <a:pt x="156995" y="0"/>
                  </a:lnTo>
                  <a:lnTo>
                    <a:pt x="160226" y="786"/>
                  </a:lnTo>
                  <a:lnTo>
                    <a:pt x="165932" y="4198"/>
                  </a:lnTo>
                  <a:lnTo>
                    <a:pt x="173608" y="11475"/>
                  </a:lnTo>
                  <a:lnTo>
                    <a:pt x="175270" y="14151"/>
                  </a:lnTo>
                  <a:lnTo>
                    <a:pt x="177117" y="19664"/>
                  </a:lnTo>
                  <a:lnTo>
                    <a:pt x="178156" y="28122"/>
                  </a:lnTo>
                  <a:lnTo>
                    <a:pt x="177508" y="30964"/>
                  </a:lnTo>
                  <a:lnTo>
                    <a:pt x="174672" y="36661"/>
                  </a:lnTo>
                  <a:lnTo>
                    <a:pt x="168613" y="45224"/>
                  </a:lnTo>
                  <a:lnTo>
                    <a:pt x="164104" y="53476"/>
                  </a:lnTo>
                  <a:lnTo>
                    <a:pt x="161790" y="58344"/>
                  </a:lnTo>
                  <a:lnTo>
                    <a:pt x="154986" y="66293"/>
                  </a:lnTo>
                  <a:lnTo>
                    <a:pt x="147464" y="73000"/>
                  </a:lnTo>
                  <a:lnTo>
                    <a:pt x="141475" y="79157"/>
                  </a:lnTo>
                  <a:lnTo>
                    <a:pt x="133640" y="87978"/>
                  </a:lnTo>
                  <a:lnTo>
                    <a:pt x="126292" y="96623"/>
                  </a:lnTo>
                  <a:lnTo>
                    <a:pt x="123882" y="98539"/>
                  </a:lnTo>
                  <a:lnTo>
                    <a:pt x="119088" y="100667"/>
                  </a:lnTo>
                  <a:lnTo>
                    <a:pt x="112194" y="101613"/>
                  </a:lnTo>
                  <a:lnTo>
                    <a:pt x="100031" y="102368"/>
                  </a:lnTo>
                  <a:lnTo>
                    <a:pt x="100018" y="102369"/>
                  </a:lnTo>
                  <a:lnTo>
                    <a:pt x="107599" y="97819"/>
                  </a:lnTo>
                  <a:lnTo>
                    <a:pt x="113439" y="95584"/>
                  </a:lnTo>
                  <a:lnTo>
                    <a:pt x="119473" y="93639"/>
                  </a:lnTo>
                  <a:lnTo>
                    <a:pt x="123305" y="91787"/>
                  </a:lnTo>
                  <a:lnTo>
                    <a:pt x="131002" y="88141"/>
                  </a:lnTo>
                  <a:lnTo>
                    <a:pt x="137070" y="86521"/>
                  </a:lnTo>
                  <a:lnTo>
                    <a:pt x="144528" y="85801"/>
                  </a:lnTo>
                  <a:lnTo>
                    <a:pt x="153135" y="85481"/>
                  </a:lnTo>
                  <a:lnTo>
                    <a:pt x="180101" y="85259"/>
                  </a:lnTo>
                  <a:lnTo>
                    <a:pt x="185949" y="86200"/>
                  </a:lnTo>
                  <a:lnTo>
                    <a:pt x="191435" y="87779"/>
                  </a:lnTo>
                  <a:lnTo>
                    <a:pt x="196679" y="89785"/>
                  </a:lnTo>
                  <a:lnTo>
                    <a:pt x="200970" y="92075"/>
                  </a:lnTo>
                  <a:lnTo>
                    <a:pt x="207853" y="97159"/>
                  </a:lnTo>
                  <a:lnTo>
                    <a:pt x="215675" y="102594"/>
                  </a:lnTo>
                  <a:lnTo>
                    <a:pt x="224443" y="108184"/>
                  </a:lnTo>
                  <a:lnTo>
                    <a:pt x="233632" y="113844"/>
                  </a:lnTo>
                  <a:lnTo>
                    <a:pt x="236717" y="117639"/>
                  </a:lnTo>
                  <a:lnTo>
                    <a:pt x="238774" y="122074"/>
                  </a:lnTo>
                  <a:lnTo>
                    <a:pt x="240145" y="126936"/>
                  </a:lnTo>
                  <a:lnTo>
                    <a:pt x="241853" y="132082"/>
                  </a:lnTo>
                  <a:lnTo>
                    <a:pt x="243786" y="137418"/>
                  </a:lnTo>
                  <a:lnTo>
                    <a:pt x="248049" y="148427"/>
                  </a:lnTo>
                  <a:lnTo>
                    <a:pt x="252590" y="159669"/>
                  </a:lnTo>
                  <a:lnTo>
                    <a:pt x="253325" y="165334"/>
                  </a:lnTo>
                  <a:lnTo>
                    <a:pt x="253021" y="171016"/>
                  </a:lnTo>
                  <a:lnTo>
                    <a:pt x="252024" y="176709"/>
                  </a:lnTo>
                  <a:lnTo>
                    <a:pt x="251360" y="183361"/>
                  </a:lnTo>
                  <a:lnTo>
                    <a:pt x="250917" y="190654"/>
                  </a:lnTo>
                  <a:lnTo>
                    <a:pt x="250622" y="198374"/>
                  </a:lnTo>
                  <a:lnTo>
                    <a:pt x="249632" y="205425"/>
                  </a:lnTo>
                  <a:lnTo>
                    <a:pt x="248178" y="212031"/>
                  </a:lnTo>
                  <a:lnTo>
                    <a:pt x="246414" y="218340"/>
                  </a:lnTo>
                  <a:lnTo>
                    <a:pt x="243651" y="224450"/>
                  </a:lnTo>
                  <a:lnTo>
                    <a:pt x="240222" y="230429"/>
                  </a:lnTo>
                  <a:lnTo>
                    <a:pt x="236348" y="236320"/>
                  </a:lnTo>
                  <a:lnTo>
                    <a:pt x="232178" y="242152"/>
                  </a:lnTo>
                  <a:lnTo>
                    <a:pt x="227811" y="247945"/>
                  </a:lnTo>
                  <a:lnTo>
                    <a:pt x="218724" y="259463"/>
                  </a:lnTo>
                  <a:lnTo>
                    <a:pt x="209394" y="270931"/>
                  </a:lnTo>
                  <a:lnTo>
                    <a:pt x="204683" y="275704"/>
                  </a:lnTo>
                  <a:lnTo>
                    <a:pt x="199956" y="279839"/>
                  </a:lnTo>
                  <a:lnTo>
                    <a:pt x="195217" y="283547"/>
                  </a:lnTo>
                  <a:lnTo>
                    <a:pt x="190470" y="286972"/>
                  </a:lnTo>
                  <a:lnTo>
                    <a:pt x="185717" y="290208"/>
                  </a:lnTo>
                  <a:lnTo>
                    <a:pt x="176204" y="296343"/>
                  </a:lnTo>
                  <a:lnTo>
                    <a:pt x="166683" y="302245"/>
                  </a:lnTo>
                  <a:lnTo>
                    <a:pt x="161129" y="304200"/>
                  </a:lnTo>
                  <a:lnTo>
                    <a:pt x="155044" y="305504"/>
                  </a:lnTo>
                  <a:lnTo>
                    <a:pt x="148606" y="306372"/>
                  </a:lnTo>
                  <a:lnTo>
                    <a:pt x="142727" y="307904"/>
                  </a:lnTo>
                  <a:lnTo>
                    <a:pt x="137220" y="309878"/>
                  </a:lnTo>
                  <a:lnTo>
                    <a:pt x="131961" y="312146"/>
                  </a:lnTo>
                  <a:lnTo>
                    <a:pt x="126868" y="313658"/>
                  </a:lnTo>
                  <a:lnTo>
                    <a:pt x="121885" y="314666"/>
                  </a:lnTo>
                  <a:lnTo>
                    <a:pt x="116976" y="315338"/>
                  </a:lnTo>
                  <a:lnTo>
                    <a:pt x="112115" y="315786"/>
                  </a:lnTo>
                  <a:lnTo>
                    <a:pt x="107287" y="316085"/>
                  </a:lnTo>
                  <a:lnTo>
                    <a:pt x="102480" y="316284"/>
                  </a:lnTo>
                  <a:lnTo>
                    <a:pt x="84340" y="316565"/>
                  </a:lnTo>
                  <a:lnTo>
                    <a:pt x="67675" y="316647"/>
                  </a:lnTo>
                  <a:lnTo>
                    <a:pt x="63373" y="315706"/>
                  </a:lnTo>
                  <a:lnTo>
                    <a:pt x="56476" y="312121"/>
                  </a:lnTo>
                  <a:lnTo>
                    <a:pt x="48648" y="309892"/>
                  </a:lnTo>
                  <a:lnTo>
                    <a:pt x="44339" y="309298"/>
                  </a:lnTo>
                  <a:lnTo>
                    <a:pt x="38290" y="308902"/>
                  </a:lnTo>
                  <a:lnTo>
                    <a:pt x="23103" y="308462"/>
                  </a:lnTo>
                  <a:lnTo>
                    <a:pt x="0" y="3081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406"/>
            <p:cNvSpPr/>
            <p:nvPr/>
          </p:nvSpPr>
          <p:spPr>
            <a:xfrm>
              <a:off x="5593645" y="4363434"/>
              <a:ext cx="1185766" cy="728268"/>
            </a:xfrm>
            <a:custGeom>
              <a:avLst/>
              <a:gdLst/>
              <a:ahLst/>
              <a:cxnLst/>
              <a:rect l="0" t="0" r="0" b="0"/>
              <a:pathLst>
                <a:path w="1185766" h="728268">
                  <a:moveTo>
                    <a:pt x="1092905" y="17113"/>
                  </a:moveTo>
                  <a:lnTo>
                    <a:pt x="1089112" y="12562"/>
                  </a:lnTo>
                  <a:lnTo>
                    <a:pt x="1087202" y="11222"/>
                  </a:lnTo>
                  <a:lnTo>
                    <a:pt x="1082962" y="9732"/>
                  </a:lnTo>
                  <a:lnTo>
                    <a:pt x="1065893" y="7658"/>
                  </a:lnTo>
                  <a:lnTo>
                    <a:pt x="1051526" y="1769"/>
                  </a:lnTo>
                  <a:lnTo>
                    <a:pt x="1037018" y="324"/>
                  </a:lnTo>
                  <a:lnTo>
                    <a:pt x="1009462" y="0"/>
                  </a:lnTo>
                  <a:lnTo>
                    <a:pt x="977964" y="6758"/>
                  </a:lnTo>
                  <a:lnTo>
                    <a:pt x="956983" y="10552"/>
                  </a:lnTo>
                  <a:lnTo>
                    <a:pt x="935686" y="15169"/>
                  </a:lnTo>
                  <a:lnTo>
                    <a:pt x="903363" y="21280"/>
                  </a:lnTo>
                  <a:lnTo>
                    <a:pt x="867199" y="25768"/>
                  </a:lnTo>
                  <a:lnTo>
                    <a:pt x="834185" y="32299"/>
                  </a:lnTo>
                  <a:lnTo>
                    <a:pt x="797325" y="33872"/>
                  </a:lnTo>
                  <a:lnTo>
                    <a:pt x="768964" y="38694"/>
                  </a:lnTo>
                  <a:lnTo>
                    <a:pt x="730937" y="42966"/>
                  </a:lnTo>
                  <a:lnTo>
                    <a:pt x="701580" y="49433"/>
                  </a:lnTo>
                  <a:lnTo>
                    <a:pt x="668893" y="56428"/>
                  </a:lnTo>
                  <a:lnTo>
                    <a:pt x="638748" y="59877"/>
                  </a:lnTo>
                  <a:lnTo>
                    <a:pt x="609707" y="66508"/>
                  </a:lnTo>
                  <a:lnTo>
                    <a:pt x="580994" y="73553"/>
                  </a:lnTo>
                  <a:lnTo>
                    <a:pt x="552378" y="77016"/>
                  </a:lnTo>
                  <a:lnTo>
                    <a:pt x="522997" y="83651"/>
                  </a:lnTo>
                  <a:lnTo>
                    <a:pt x="491097" y="90697"/>
                  </a:lnTo>
                  <a:lnTo>
                    <a:pt x="464270" y="94161"/>
                  </a:lnTo>
                  <a:lnTo>
                    <a:pt x="433480" y="99844"/>
                  </a:lnTo>
                  <a:lnTo>
                    <a:pt x="398821" y="104787"/>
                  </a:lnTo>
                  <a:lnTo>
                    <a:pt x="371048" y="111988"/>
                  </a:lnTo>
                  <a:lnTo>
                    <a:pt x="342711" y="117614"/>
                  </a:lnTo>
                  <a:lnTo>
                    <a:pt x="316323" y="121821"/>
                  </a:lnTo>
                  <a:lnTo>
                    <a:pt x="291306" y="126560"/>
                  </a:lnTo>
                  <a:lnTo>
                    <a:pt x="265902" y="130505"/>
                  </a:lnTo>
                  <a:lnTo>
                    <a:pt x="243294" y="135166"/>
                  </a:lnTo>
                  <a:lnTo>
                    <a:pt x="207145" y="136869"/>
                  </a:lnTo>
                  <a:lnTo>
                    <a:pt x="88053" y="137128"/>
                  </a:lnTo>
                  <a:lnTo>
                    <a:pt x="84072" y="138081"/>
                  </a:lnTo>
                  <a:lnTo>
                    <a:pt x="73884" y="143020"/>
                  </a:lnTo>
                  <a:lnTo>
                    <a:pt x="55797" y="145348"/>
                  </a:lnTo>
                  <a:lnTo>
                    <a:pt x="53837" y="146418"/>
                  </a:lnTo>
                  <a:lnTo>
                    <a:pt x="52530" y="148084"/>
                  </a:lnTo>
                  <a:lnTo>
                    <a:pt x="51660" y="150147"/>
                  </a:lnTo>
                  <a:lnTo>
                    <a:pt x="50284" y="151522"/>
                  </a:lnTo>
                  <a:lnTo>
                    <a:pt x="48574" y="152439"/>
                  </a:lnTo>
                  <a:lnTo>
                    <a:pt x="46641" y="153050"/>
                  </a:lnTo>
                  <a:lnTo>
                    <a:pt x="38142" y="174050"/>
                  </a:lnTo>
                  <a:lnTo>
                    <a:pt x="32542" y="190317"/>
                  </a:lnTo>
                  <a:lnTo>
                    <a:pt x="28809" y="204020"/>
                  </a:lnTo>
                  <a:lnTo>
                    <a:pt x="26320" y="216013"/>
                  </a:lnTo>
                  <a:lnTo>
                    <a:pt x="23554" y="236005"/>
                  </a:lnTo>
                  <a:lnTo>
                    <a:pt x="22326" y="251241"/>
                  </a:lnTo>
                  <a:lnTo>
                    <a:pt x="21779" y="266903"/>
                  </a:lnTo>
                  <a:lnTo>
                    <a:pt x="21471" y="294325"/>
                  </a:lnTo>
                  <a:lnTo>
                    <a:pt x="21368" y="333173"/>
                  </a:lnTo>
                  <a:lnTo>
                    <a:pt x="19237" y="350942"/>
                  </a:lnTo>
                  <a:lnTo>
                    <a:pt x="16438" y="369317"/>
                  </a:lnTo>
                  <a:lnTo>
                    <a:pt x="15194" y="390183"/>
                  </a:lnTo>
                  <a:lnTo>
                    <a:pt x="14641" y="409617"/>
                  </a:lnTo>
                  <a:lnTo>
                    <a:pt x="14329" y="439163"/>
                  </a:lnTo>
                  <a:lnTo>
                    <a:pt x="13463" y="459961"/>
                  </a:lnTo>
                  <a:lnTo>
                    <a:pt x="10432" y="478730"/>
                  </a:lnTo>
                  <a:lnTo>
                    <a:pt x="8555" y="496596"/>
                  </a:lnTo>
                  <a:lnTo>
                    <a:pt x="7721" y="514062"/>
                  </a:lnTo>
                  <a:lnTo>
                    <a:pt x="7351" y="531349"/>
                  </a:lnTo>
                  <a:lnTo>
                    <a:pt x="5069" y="548558"/>
                  </a:lnTo>
                  <a:lnTo>
                    <a:pt x="2204" y="565731"/>
                  </a:lnTo>
                  <a:lnTo>
                    <a:pt x="929" y="582888"/>
                  </a:lnTo>
                  <a:lnTo>
                    <a:pt x="213" y="604062"/>
                  </a:lnTo>
                  <a:lnTo>
                    <a:pt x="0" y="622400"/>
                  </a:lnTo>
                  <a:lnTo>
                    <a:pt x="2067" y="634110"/>
                  </a:lnTo>
                  <a:lnTo>
                    <a:pt x="4838" y="645664"/>
                  </a:lnTo>
                  <a:lnTo>
                    <a:pt x="7191" y="661926"/>
                  </a:lnTo>
                  <a:lnTo>
                    <a:pt x="11770" y="674153"/>
                  </a:lnTo>
                  <a:lnTo>
                    <a:pt x="14272" y="688465"/>
                  </a:lnTo>
                  <a:lnTo>
                    <a:pt x="17671" y="695857"/>
                  </a:lnTo>
                  <a:lnTo>
                    <a:pt x="19689" y="698209"/>
                  </a:lnTo>
                  <a:lnTo>
                    <a:pt x="21827" y="699777"/>
                  </a:lnTo>
                  <a:lnTo>
                    <a:pt x="24046" y="700822"/>
                  </a:lnTo>
                  <a:lnTo>
                    <a:pt x="28629" y="704524"/>
                  </a:lnTo>
                  <a:lnTo>
                    <a:pt x="30962" y="706845"/>
                  </a:lnTo>
                  <a:lnTo>
                    <a:pt x="34106" y="708391"/>
                  </a:lnTo>
                  <a:lnTo>
                    <a:pt x="50556" y="713415"/>
                  </a:lnTo>
                  <a:lnTo>
                    <a:pt x="59726" y="717105"/>
                  </a:lnTo>
                  <a:lnTo>
                    <a:pt x="80665" y="719475"/>
                  </a:lnTo>
                  <a:lnTo>
                    <a:pt x="92951" y="720751"/>
                  </a:lnTo>
                  <a:lnTo>
                    <a:pt x="115891" y="726792"/>
                  </a:lnTo>
                  <a:lnTo>
                    <a:pt x="143118" y="728267"/>
                  </a:lnTo>
                  <a:lnTo>
                    <a:pt x="184203" y="721798"/>
                  </a:lnTo>
                  <a:lnTo>
                    <a:pt x="217730" y="720402"/>
                  </a:lnTo>
                  <a:lnTo>
                    <a:pt x="245513" y="720160"/>
                  </a:lnTo>
                  <a:lnTo>
                    <a:pt x="273853" y="715538"/>
                  </a:lnTo>
                  <a:lnTo>
                    <a:pt x="316784" y="711333"/>
                  </a:lnTo>
                  <a:lnTo>
                    <a:pt x="347710" y="705832"/>
                  </a:lnTo>
                  <a:lnTo>
                    <a:pt x="381657" y="702825"/>
                  </a:lnTo>
                  <a:lnTo>
                    <a:pt x="416850" y="697278"/>
                  </a:lnTo>
                  <a:lnTo>
                    <a:pt x="453207" y="695211"/>
                  </a:lnTo>
                  <a:lnTo>
                    <a:pt x="479982" y="694727"/>
                  </a:lnTo>
                  <a:lnTo>
                    <a:pt x="505640" y="691972"/>
                  </a:lnTo>
                  <a:lnTo>
                    <a:pt x="542399" y="687607"/>
                  </a:lnTo>
                  <a:lnTo>
                    <a:pt x="567247" y="686586"/>
                  </a:lnTo>
                  <a:lnTo>
                    <a:pt x="632305" y="685876"/>
                  </a:lnTo>
                  <a:lnTo>
                    <a:pt x="818972" y="685769"/>
                  </a:lnTo>
                  <a:lnTo>
                    <a:pt x="954960" y="697700"/>
                  </a:lnTo>
                  <a:lnTo>
                    <a:pt x="1026985" y="701369"/>
                  </a:lnTo>
                  <a:lnTo>
                    <a:pt x="1064642" y="702455"/>
                  </a:lnTo>
                  <a:lnTo>
                    <a:pt x="1124948" y="702902"/>
                  </a:lnTo>
                  <a:lnTo>
                    <a:pt x="1135192" y="700368"/>
                  </a:lnTo>
                  <a:lnTo>
                    <a:pt x="1147768" y="696126"/>
                  </a:lnTo>
                  <a:lnTo>
                    <a:pt x="1150912" y="695532"/>
                  </a:lnTo>
                  <a:lnTo>
                    <a:pt x="1156521" y="692330"/>
                  </a:lnTo>
                  <a:lnTo>
                    <a:pt x="1166589" y="682514"/>
                  </a:lnTo>
                  <a:lnTo>
                    <a:pt x="1173827" y="669670"/>
                  </a:lnTo>
                  <a:lnTo>
                    <a:pt x="1176496" y="661786"/>
                  </a:lnTo>
                  <a:lnTo>
                    <a:pt x="1182001" y="639862"/>
                  </a:lnTo>
                  <a:lnTo>
                    <a:pt x="1184656" y="620837"/>
                  </a:lnTo>
                  <a:lnTo>
                    <a:pt x="1185442" y="598584"/>
                  </a:lnTo>
                  <a:lnTo>
                    <a:pt x="1185730" y="556988"/>
                  </a:lnTo>
                  <a:lnTo>
                    <a:pt x="1185765" y="518302"/>
                  </a:lnTo>
                  <a:lnTo>
                    <a:pt x="1183653" y="498944"/>
                  </a:lnTo>
                  <a:lnTo>
                    <a:pt x="1180862" y="479863"/>
                  </a:lnTo>
                  <a:lnTo>
                    <a:pt x="1179622" y="458682"/>
                  </a:lnTo>
                  <a:lnTo>
                    <a:pt x="1176954" y="436569"/>
                  </a:lnTo>
                  <a:lnTo>
                    <a:pt x="1173917" y="414040"/>
                  </a:lnTo>
                  <a:lnTo>
                    <a:pt x="1172566" y="391328"/>
                  </a:lnTo>
                  <a:lnTo>
                    <a:pt x="1169849" y="371073"/>
                  </a:lnTo>
                  <a:lnTo>
                    <a:pt x="1166790" y="350641"/>
                  </a:lnTo>
                  <a:lnTo>
                    <a:pt x="1165974" y="338525"/>
                  </a:lnTo>
                  <a:lnTo>
                    <a:pt x="1165430" y="325685"/>
                  </a:lnTo>
                  <a:lnTo>
                    <a:pt x="1162710" y="303799"/>
                  </a:lnTo>
                  <a:lnTo>
                    <a:pt x="1159648" y="283594"/>
                  </a:lnTo>
                  <a:lnTo>
                    <a:pt x="1158287" y="261914"/>
                  </a:lnTo>
                  <a:lnTo>
                    <a:pt x="1157683" y="239578"/>
                  </a:lnTo>
                  <a:lnTo>
                    <a:pt x="1157262" y="188685"/>
                  </a:lnTo>
                  <a:lnTo>
                    <a:pt x="1157201" y="116357"/>
                  </a:lnTo>
                  <a:lnTo>
                    <a:pt x="1155083" y="103766"/>
                  </a:lnTo>
                  <a:lnTo>
                    <a:pt x="1147255" y="75610"/>
                  </a:lnTo>
                  <a:lnTo>
                    <a:pt x="1142975" y="56221"/>
                  </a:lnTo>
                  <a:lnTo>
                    <a:pt x="1138255" y="46269"/>
                  </a:lnTo>
                  <a:lnTo>
                    <a:pt x="1135711" y="37288"/>
                  </a:lnTo>
                  <a:lnTo>
                    <a:pt x="1132302" y="31477"/>
                  </a:lnTo>
                  <a:lnTo>
                    <a:pt x="1130283" y="29547"/>
                  </a:lnTo>
                  <a:lnTo>
                    <a:pt x="1128142" y="28260"/>
                  </a:lnTo>
                  <a:lnTo>
                    <a:pt x="1121480" y="256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407"/>
            <p:cNvSpPr/>
            <p:nvPr/>
          </p:nvSpPr>
          <p:spPr>
            <a:xfrm>
              <a:off x="2260476" y="2760766"/>
              <a:ext cx="1540000" cy="718774"/>
            </a:xfrm>
            <a:custGeom>
              <a:avLst/>
              <a:gdLst/>
              <a:ahLst/>
              <a:cxnLst/>
              <a:rect l="0" t="0" r="0" b="0"/>
              <a:pathLst>
                <a:path w="1540000" h="718774">
                  <a:moveTo>
                    <a:pt x="1539999" y="111021"/>
                  </a:moveTo>
                  <a:lnTo>
                    <a:pt x="1522999" y="111021"/>
                  </a:lnTo>
                  <a:lnTo>
                    <a:pt x="1520728" y="110069"/>
                  </a:lnTo>
                  <a:lnTo>
                    <a:pt x="1516088" y="106470"/>
                  </a:lnTo>
                  <a:lnTo>
                    <a:pt x="1509264" y="104236"/>
                  </a:lnTo>
                  <a:lnTo>
                    <a:pt x="1466818" y="102480"/>
                  </a:lnTo>
                  <a:lnTo>
                    <a:pt x="1414864" y="102449"/>
                  </a:lnTo>
                  <a:lnTo>
                    <a:pt x="1371041" y="95664"/>
                  </a:lnTo>
                  <a:lnTo>
                    <a:pt x="1325905" y="94033"/>
                  </a:lnTo>
                  <a:lnTo>
                    <a:pt x="1284293" y="92944"/>
                  </a:lnTo>
                  <a:lnTo>
                    <a:pt x="1237460" y="86498"/>
                  </a:lnTo>
                  <a:lnTo>
                    <a:pt x="1192056" y="78676"/>
                  </a:lnTo>
                  <a:lnTo>
                    <a:pt x="1158002" y="72564"/>
                  </a:lnTo>
                  <a:lnTo>
                    <a:pt x="1116896" y="59414"/>
                  </a:lnTo>
                  <a:lnTo>
                    <a:pt x="1089462" y="53502"/>
                  </a:lnTo>
                  <a:lnTo>
                    <a:pt x="1061947" y="48310"/>
                  </a:lnTo>
                  <a:lnTo>
                    <a:pt x="988250" y="26823"/>
                  </a:lnTo>
                  <a:lnTo>
                    <a:pt x="943218" y="14107"/>
                  </a:lnTo>
                  <a:lnTo>
                    <a:pt x="904150" y="6787"/>
                  </a:lnTo>
                  <a:lnTo>
                    <a:pt x="873497" y="1714"/>
                  </a:lnTo>
                  <a:lnTo>
                    <a:pt x="831376" y="0"/>
                  </a:lnTo>
                  <a:lnTo>
                    <a:pt x="786778" y="615"/>
                  </a:lnTo>
                  <a:lnTo>
                    <a:pt x="741868" y="6380"/>
                  </a:lnTo>
                  <a:lnTo>
                    <a:pt x="698395" y="7801"/>
                  </a:lnTo>
                  <a:lnTo>
                    <a:pt x="651590" y="9034"/>
                  </a:lnTo>
                  <a:lnTo>
                    <a:pt x="612839" y="14022"/>
                  </a:lnTo>
                  <a:lnTo>
                    <a:pt x="577065" y="15523"/>
                  </a:lnTo>
                  <a:lnTo>
                    <a:pt x="539516" y="20919"/>
                  </a:lnTo>
                  <a:lnTo>
                    <a:pt x="494089" y="24431"/>
                  </a:lnTo>
                  <a:lnTo>
                    <a:pt x="446898" y="27665"/>
                  </a:lnTo>
                  <a:lnTo>
                    <a:pt x="399358" y="32643"/>
                  </a:lnTo>
                  <a:lnTo>
                    <a:pt x="356660" y="40470"/>
                  </a:lnTo>
                  <a:lnTo>
                    <a:pt x="310831" y="48649"/>
                  </a:lnTo>
                  <a:lnTo>
                    <a:pt x="271146" y="50547"/>
                  </a:lnTo>
                  <a:lnTo>
                    <a:pt x="225281" y="57737"/>
                  </a:lnTo>
                  <a:lnTo>
                    <a:pt x="182798" y="60295"/>
                  </a:lnTo>
                  <a:lnTo>
                    <a:pt x="140935" y="66935"/>
                  </a:lnTo>
                  <a:lnTo>
                    <a:pt x="95586" y="68087"/>
                  </a:lnTo>
                  <a:lnTo>
                    <a:pt x="34059" y="68158"/>
                  </a:lnTo>
                  <a:lnTo>
                    <a:pt x="31213" y="69111"/>
                  </a:lnTo>
                  <a:lnTo>
                    <a:pt x="29317" y="70698"/>
                  </a:lnTo>
                  <a:lnTo>
                    <a:pt x="28052" y="72709"/>
                  </a:lnTo>
                  <a:lnTo>
                    <a:pt x="27209" y="75002"/>
                  </a:lnTo>
                  <a:lnTo>
                    <a:pt x="26273" y="80090"/>
                  </a:lnTo>
                  <a:lnTo>
                    <a:pt x="25229" y="81828"/>
                  </a:lnTo>
                  <a:lnTo>
                    <a:pt x="23740" y="82986"/>
                  </a:lnTo>
                  <a:lnTo>
                    <a:pt x="21953" y="83759"/>
                  </a:lnTo>
                  <a:lnTo>
                    <a:pt x="17851" y="87157"/>
                  </a:lnTo>
                  <a:lnTo>
                    <a:pt x="15646" y="89397"/>
                  </a:lnTo>
                  <a:lnTo>
                    <a:pt x="8750" y="101650"/>
                  </a:lnTo>
                  <a:lnTo>
                    <a:pt x="6162" y="109396"/>
                  </a:lnTo>
                  <a:lnTo>
                    <a:pt x="4705" y="119112"/>
                  </a:lnTo>
                  <a:lnTo>
                    <a:pt x="3379" y="140661"/>
                  </a:lnTo>
                  <a:lnTo>
                    <a:pt x="336" y="151500"/>
                  </a:lnTo>
                  <a:lnTo>
                    <a:pt x="0" y="157057"/>
                  </a:lnTo>
                  <a:lnTo>
                    <a:pt x="3049" y="179664"/>
                  </a:lnTo>
                  <a:lnTo>
                    <a:pt x="3783" y="199305"/>
                  </a:lnTo>
                  <a:lnTo>
                    <a:pt x="4748" y="215028"/>
                  </a:lnTo>
                  <a:lnTo>
                    <a:pt x="7823" y="231542"/>
                  </a:lnTo>
                  <a:lnTo>
                    <a:pt x="10225" y="252352"/>
                  </a:lnTo>
                  <a:lnTo>
                    <a:pt x="12903" y="269720"/>
                  </a:lnTo>
                  <a:lnTo>
                    <a:pt x="15946" y="289186"/>
                  </a:lnTo>
                  <a:lnTo>
                    <a:pt x="17298" y="307363"/>
                  </a:lnTo>
                  <a:lnTo>
                    <a:pt x="17899" y="324967"/>
                  </a:lnTo>
                  <a:lnTo>
                    <a:pt x="18059" y="333662"/>
                  </a:lnTo>
                  <a:lnTo>
                    <a:pt x="17372" y="351841"/>
                  </a:lnTo>
                  <a:lnTo>
                    <a:pt x="13407" y="428014"/>
                  </a:lnTo>
                  <a:lnTo>
                    <a:pt x="12201" y="463679"/>
                  </a:lnTo>
                  <a:lnTo>
                    <a:pt x="11522" y="500627"/>
                  </a:lnTo>
                  <a:lnTo>
                    <a:pt x="13480" y="520400"/>
                  </a:lnTo>
                  <a:lnTo>
                    <a:pt x="16202" y="538712"/>
                  </a:lnTo>
                  <a:lnTo>
                    <a:pt x="17412" y="556376"/>
                  </a:lnTo>
                  <a:lnTo>
                    <a:pt x="20066" y="573752"/>
                  </a:lnTo>
                  <a:lnTo>
                    <a:pt x="23098" y="590047"/>
                  </a:lnTo>
                  <a:lnTo>
                    <a:pt x="25599" y="610883"/>
                  </a:lnTo>
                  <a:lnTo>
                    <a:pt x="28996" y="626552"/>
                  </a:lnTo>
                  <a:lnTo>
                    <a:pt x="35372" y="646888"/>
                  </a:lnTo>
                  <a:lnTo>
                    <a:pt x="38439" y="652098"/>
                  </a:lnTo>
                  <a:lnTo>
                    <a:pt x="52651" y="669844"/>
                  </a:lnTo>
                  <a:lnTo>
                    <a:pt x="55515" y="675023"/>
                  </a:lnTo>
                  <a:lnTo>
                    <a:pt x="62930" y="683316"/>
                  </a:lnTo>
                  <a:lnTo>
                    <a:pt x="80626" y="696401"/>
                  </a:lnTo>
                  <a:lnTo>
                    <a:pt x="98471" y="705260"/>
                  </a:lnTo>
                  <a:lnTo>
                    <a:pt x="149899" y="715135"/>
                  </a:lnTo>
                  <a:lnTo>
                    <a:pt x="188351" y="718773"/>
                  </a:lnTo>
                  <a:lnTo>
                    <a:pt x="233341" y="716952"/>
                  </a:lnTo>
                  <a:lnTo>
                    <a:pt x="270720" y="712831"/>
                  </a:lnTo>
                  <a:lnTo>
                    <a:pt x="311958" y="711610"/>
                  </a:lnTo>
                  <a:lnTo>
                    <a:pt x="368558" y="711198"/>
                  </a:lnTo>
                  <a:lnTo>
                    <a:pt x="411326" y="706575"/>
                  </a:lnTo>
                  <a:lnTo>
                    <a:pt x="457953" y="703724"/>
                  </a:lnTo>
                  <a:lnTo>
                    <a:pt x="506958" y="702879"/>
                  </a:lnTo>
                  <a:lnTo>
                    <a:pt x="540061" y="700142"/>
                  </a:lnTo>
                  <a:lnTo>
                    <a:pt x="573294" y="696702"/>
                  </a:lnTo>
                  <a:lnTo>
                    <a:pt x="606586" y="695174"/>
                  </a:lnTo>
                  <a:lnTo>
                    <a:pt x="642019" y="691955"/>
                  </a:lnTo>
                  <a:lnTo>
                    <a:pt x="678140" y="687349"/>
                  </a:lnTo>
                  <a:lnTo>
                    <a:pt x="712715" y="682127"/>
                  </a:lnTo>
                  <a:lnTo>
                    <a:pt x="746602" y="679171"/>
                  </a:lnTo>
                  <a:lnTo>
                    <a:pt x="780184" y="676905"/>
                  </a:lnTo>
                  <a:lnTo>
                    <a:pt x="813630" y="672722"/>
                  </a:lnTo>
                  <a:lnTo>
                    <a:pt x="849133" y="670229"/>
                  </a:lnTo>
                  <a:lnTo>
                    <a:pt x="885285" y="668168"/>
                  </a:lnTo>
                  <a:lnTo>
                    <a:pt x="919873" y="664077"/>
                  </a:lnTo>
                  <a:lnTo>
                    <a:pt x="974376" y="656419"/>
                  </a:lnTo>
                  <a:lnTo>
                    <a:pt x="1009740" y="653458"/>
                  </a:lnTo>
                  <a:lnTo>
                    <a:pt x="1043978" y="651189"/>
                  </a:lnTo>
                  <a:lnTo>
                    <a:pt x="1077716" y="647006"/>
                  </a:lnTo>
                  <a:lnTo>
                    <a:pt x="1111231" y="644512"/>
                  </a:lnTo>
                  <a:lnTo>
                    <a:pt x="1159221" y="643108"/>
                  </a:lnTo>
                  <a:lnTo>
                    <a:pt x="1201486" y="640151"/>
                  </a:lnTo>
                  <a:lnTo>
                    <a:pt x="1241261" y="635783"/>
                  </a:lnTo>
                  <a:lnTo>
                    <a:pt x="1281092" y="634489"/>
                  </a:lnTo>
                  <a:lnTo>
                    <a:pt x="1445678" y="633944"/>
                  </a:lnTo>
                  <a:lnTo>
                    <a:pt x="1446162" y="632991"/>
                  </a:lnTo>
                  <a:lnTo>
                    <a:pt x="1446700" y="629393"/>
                  </a:lnTo>
                  <a:lnTo>
                    <a:pt x="1447092" y="613792"/>
                  </a:lnTo>
                  <a:lnTo>
                    <a:pt x="1448692" y="603365"/>
                  </a:lnTo>
                  <a:lnTo>
                    <a:pt x="1454703" y="568918"/>
                  </a:lnTo>
                  <a:lnTo>
                    <a:pt x="1457735" y="553446"/>
                  </a:lnTo>
                  <a:lnTo>
                    <a:pt x="1460550" y="540273"/>
                  </a:lnTo>
                  <a:lnTo>
                    <a:pt x="1465795" y="518017"/>
                  </a:lnTo>
                  <a:lnTo>
                    <a:pt x="1470771" y="498601"/>
                  </a:lnTo>
                  <a:lnTo>
                    <a:pt x="1473512" y="480446"/>
                  </a:lnTo>
                  <a:lnTo>
                    <a:pt x="1474730" y="463805"/>
                  </a:lnTo>
                  <a:lnTo>
                    <a:pt x="1475272" y="450059"/>
                  </a:lnTo>
                  <a:lnTo>
                    <a:pt x="1473396" y="435060"/>
                  </a:lnTo>
                  <a:lnTo>
                    <a:pt x="1469916" y="418868"/>
                  </a:lnTo>
                  <a:lnTo>
                    <a:pt x="1465724" y="402147"/>
                  </a:lnTo>
                  <a:lnTo>
                    <a:pt x="1458901" y="376668"/>
                  </a:lnTo>
                  <a:lnTo>
                    <a:pt x="1451852" y="355572"/>
                  </a:lnTo>
                  <a:lnTo>
                    <a:pt x="1447112" y="340678"/>
                  </a:lnTo>
                  <a:lnTo>
                    <a:pt x="1441566" y="325486"/>
                  </a:lnTo>
                  <a:lnTo>
                    <a:pt x="1430311" y="306223"/>
                  </a:lnTo>
                  <a:lnTo>
                    <a:pt x="1421597" y="288450"/>
                  </a:lnTo>
                  <a:lnTo>
                    <a:pt x="1413988" y="271119"/>
                  </a:lnTo>
                  <a:lnTo>
                    <a:pt x="1404306" y="250737"/>
                  </a:lnTo>
                  <a:lnTo>
                    <a:pt x="1388250" y="228339"/>
                  </a:lnTo>
                  <a:lnTo>
                    <a:pt x="1385242" y="220947"/>
                  </a:lnTo>
                  <a:lnTo>
                    <a:pt x="1382853" y="217643"/>
                  </a:lnTo>
                  <a:lnTo>
                    <a:pt x="1373492" y="208441"/>
                  </a:lnTo>
                  <a:lnTo>
                    <a:pt x="1371844" y="205495"/>
                  </a:lnTo>
                  <a:lnTo>
                    <a:pt x="1369219" y="199682"/>
                  </a:lnTo>
                  <a:lnTo>
                    <a:pt x="1365407" y="193923"/>
                  </a:lnTo>
                  <a:lnTo>
                    <a:pt x="1363279" y="192007"/>
                  </a:lnTo>
                  <a:lnTo>
                    <a:pt x="1358798" y="189877"/>
                  </a:lnTo>
                  <a:lnTo>
                    <a:pt x="1347117" y="1881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44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10.)    - 4x - 5y = - 78</a:t>
            </a:r>
            <a:br>
              <a:rPr lang="en-US" dirty="0"/>
            </a:br>
            <a:r>
              <a:rPr lang="en-US" dirty="0"/>
              <a:t>      3x + 3y = 51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8" name="Group 87"/>
          <p:cNvGrpSpPr/>
          <p:nvPr/>
        </p:nvGrpSpPr>
        <p:grpSpPr>
          <a:xfrm>
            <a:off x="1274615" y="351490"/>
            <a:ext cx="6868861" cy="4251943"/>
            <a:chOff x="1274615" y="351490"/>
            <a:chExt cx="6868861" cy="4251943"/>
          </a:xfrm>
        </p:grpSpPr>
        <p:sp>
          <p:nvSpPr>
            <p:cNvPr id="4" name="SMARTInkAnnotation234"/>
            <p:cNvSpPr/>
            <p:nvPr/>
          </p:nvSpPr>
          <p:spPr>
            <a:xfrm>
              <a:off x="2107994" y="351490"/>
              <a:ext cx="213725" cy="514333"/>
            </a:xfrm>
            <a:custGeom>
              <a:avLst/>
              <a:gdLst/>
              <a:ahLst/>
              <a:cxnLst/>
              <a:rect l="0" t="0" r="0" b="0"/>
              <a:pathLst>
                <a:path w="213725" h="514333">
                  <a:moveTo>
                    <a:pt x="213724" y="17127"/>
                  </a:moveTo>
                  <a:lnTo>
                    <a:pt x="209932" y="8025"/>
                  </a:lnTo>
                  <a:lnTo>
                    <a:pt x="208021" y="5344"/>
                  </a:lnTo>
                  <a:lnTo>
                    <a:pt x="205953" y="3557"/>
                  </a:lnTo>
                  <a:lnTo>
                    <a:pt x="200724" y="688"/>
                  </a:lnTo>
                  <a:lnTo>
                    <a:pt x="196026" y="191"/>
                  </a:lnTo>
                  <a:lnTo>
                    <a:pt x="189607" y="44"/>
                  </a:lnTo>
                  <a:lnTo>
                    <a:pt x="182678" y="0"/>
                  </a:lnTo>
                  <a:lnTo>
                    <a:pt x="181120" y="947"/>
                  </a:lnTo>
                  <a:lnTo>
                    <a:pt x="180082" y="2530"/>
                  </a:lnTo>
                  <a:lnTo>
                    <a:pt x="179390" y="4538"/>
                  </a:lnTo>
                  <a:lnTo>
                    <a:pt x="174624" y="11915"/>
                  </a:lnTo>
                  <a:lnTo>
                    <a:pt x="171782" y="13653"/>
                  </a:lnTo>
                  <a:lnTo>
                    <a:pt x="168300" y="14811"/>
                  </a:lnTo>
                  <a:lnTo>
                    <a:pt x="164392" y="15583"/>
                  </a:lnTo>
                  <a:lnTo>
                    <a:pt x="157932" y="18981"/>
                  </a:lnTo>
                  <a:lnTo>
                    <a:pt x="152415" y="23666"/>
                  </a:lnTo>
                  <a:lnTo>
                    <a:pt x="147317" y="28923"/>
                  </a:lnTo>
                  <a:lnTo>
                    <a:pt x="144053" y="31659"/>
                  </a:lnTo>
                  <a:lnTo>
                    <a:pt x="140289" y="34435"/>
                  </a:lnTo>
                  <a:lnTo>
                    <a:pt x="136193" y="37238"/>
                  </a:lnTo>
                  <a:lnTo>
                    <a:pt x="131874" y="41012"/>
                  </a:lnTo>
                  <a:lnTo>
                    <a:pt x="127407" y="45433"/>
                  </a:lnTo>
                  <a:lnTo>
                    <a:pt x="119005" y="54472"/>
                  </a:lnTo>
                  <a:lnTo>
                    <a:pt x="112625" y="61665"/>
                  </a:lnTo>
                  <a:lnTo>
                    <a:pt x="108224" y="65869"/>
                  </a:lnTo>
                  <a:lnTo>
                    <a:pt x="102910" y="70577"/>
                  </a:lnTo>
                  <a:lnTo>
                    <a:pt x="96986" y="75620"/>
                  </a:lnTo>
                  <a:lnTo>
                    <a:pt x="91448" y="80887"/>
                  </a:lnTo>
                  <a:lnTo>
                    <a:pt x="86170" y="86304"/>
                  </a:lnTo>
                  <a:lnTo>
                    <a:pt x="81063" y="91820"/>
                  </a:lnTo>
                  <a:lnTo>
                    <a:pt x="76071" y="96450"/>
                  </a:lnTo>
                  <a:lnTo>
                    <a:pt x="71155" y="100489"/>
                  </a:lnTo>
                  <a:lnTo>
                    <a:pt x="66291" y="104134"/>
                  </a:lnTo>
                  <a:lnTo>
                    <a:pt x="62254" y="108469"/>
                  </a:lnTo>
                  <a:lnTo>
                    <a:pt x="55652" y="118366"/>
                  </a:lnTo>
                  <a:lnTo>
                    <a:pt x="50072" y="129115"/>
                  </a:lnTo>
                  <a:lnTo>
                    <a:pt x="47473" y="134648"/>
                  </a:lnTo>
                  <a:lnTo>
                    <a:pt x="44585" y="145876"/>
                  </a:lnTo>
                  <a:lnTo>
                    <a:pt x="42508" y="157216"/>
                  </a:lnTo>
                  <a:lnTo>
                    <a:pt x="38938" y="168606"/>
                  </a:lnTo>
                  <a:lnTo>
                    <a:pt x="34706" y="180019"/>
                  </a:lnTo>
                  <a:lnTo>
                    <a:pt x="27861" y="197154"/>
                  </a:lnTo>
                  <a:lnTo>
                    <a:pt x="18437" y="220010"/>
                  </a:lnTo>
                  <a:lnTo>
                    <a:pt x="15805" y="231440"/>
                  </a:lnTo>
                  <a:lnTo>
                    <a:pt x="13841" y="242870"/>
                  </a:lnTo>
                  <a:lnTo>
                    <a:pt x="10323" y="254300"/>
                  </a:lnTo>
                  <a:lnTo>
                    <a:pt x="6113" y="265730"/>
                  </a:lnTo>
                  <a:lnTo>
                    <a:pt x="2390" y="277160"/>
                  </a:lnTo>
                  <a:lnTo>
                    <a:pt x="736" y="288590"/>
                  </a:lnTo>
                  <a:lnTo>
                    <a:pt x="0" y="302560"/>
                  </a:lnTo>
                  <a:lnTo>
                    <a:pt x="467" y="317341"/>
                  </a:lnTo>
                  <a:lnTo>
                    <a:pt x="4399" y="336373"/>
                  </a:lnTo>
                  <a:lnTo>
                    <a:pt x="5597" y="348244"/>
                  </a:lnTo>
                  <a:lnTo>
                    <a:pt x="6130" y="359870"/>
                  </a:lnTo>
                  <a:lnTo>
                    <a:pt x="6366" y="371387"/>
                  </a:lnTo>
                  <a:lnTo>
                    <a:pt x="6531" y="400023"/>
                  </a:lnTo>
                  <a:lnTo>
                    <a:pt x="8661" y="411458"/>
                  </a:lnTo>
                  <a:lnTo>
                    <a:pt x="12254" y="422890"/>
                  </a:lnTo>
                  <a:lnTo>
                    <a:pt x="16496" y="434321"/>
                  </a:lnTo>
                  <a:lnTo>
                    <a:pt x="23347" y="451467"/>
                  </a:lnTo>
                  <a:lnTo>
                    <a:pt x="28041" y="460357"/>
                  </a:lnTo>
                  <a:lnTo>
                    <a:pt x="32774" y="468436"/>
                  </a:lnTo>
                  <a:lnTo>
                    <a:pt x="37523" y="478376"/>
                  </a:lnTo>
                  <a:lnTo>
                    <a:pt x="42279" y="486604"/>
                  </a:lnTo>
                  <a:lnTo>
                    <a:pt x="47039" y="493436"/>
                  </a:lnTo>
                  <a:lnTo>
                    <a:pt x="51800" y="499647"/>
                  </a:lnTo>
                  <a:lnTo>
                    <a:pt x="54181" y="501685"/>
                  </a:lnTo>
                  <a:lnTo>
                    <a:pt x="58943" y="503949"/>
                  </a:lnTo>
                  <a:lnTo>
                    <a:pt x="63706" y="507495"/>
                  </a:lnTo>
                  <a:lnTo>
                    <a:pt x="70849" y="5143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35"/>
            <p:cNvSpPr/>
            <p:nvPr/>
          </p:nvSpPr>
          <p:spPr>
            <a:xfrm>
              <a:off x="1907381" y="557221"/>
              <a:ext cx="175327" cy="231449"/>
            </a:xfrm>
            <a:custGeom>
              <a:avLst/>
              <a:gdLst/>
              <a:ahLst/>
              <a:cxnLst/>
              <a:rect l="0" t="0" r="0" b="0"/>
              <a:pathLst>
                <a:path w="175327" h="231449">
                  <a:moveTo>
                    <a:pt x="0" y="17136"/>
                  </a:moveTo>
                  <a:lnTo>
                    <a:pt x="0" y="9755"/>
                  </a:lnTo>
                  <a:lnTo>
                    <a:pt x="794" y="9358"/>
                  </a:lnTo>
                  <a:lnTo>
                    <a:pt x="6151" y="8668"/>
                  </a:lnTo>
                  <a:lnTo>
                    <a:pt x="10642" y="8595"/>
                  </a:lnTo>
                  <a:lnTo>
                    <a:pt x="12651" y="7632"/>
                  </a:lnTo>
                  <a:lnTo>
                    <a:pt x="16999" y="4022"/>
                  </a:lnTo>
                  <a:lnTo>
                    <a:pt x="20118" y="1185"/>
                  </a:lnTo>
                  <a:lnTo>
                    <a:pt x="25081" y="522"/>
                  </a:lnTo>
                  <a:lnTo>
                    <a:pt x="31784" y="227"/>
                  </a:lnTo>
                  <a:lnTo>
                    <a:pt x="40815" y="61"/>
                  </a:lnTo>
                  <a:lnTo>
                    <a:pt x="58478" y="0"/>
                  </a:lnTo>
                  <a:lnTo>
                    <a:pt x="61210" y="950"/>
                  </a:lnTo>
                  <a:lnTo>
                    <a:pt x="66363" y="4545"/>
                  </a:lnTo>
                  <a:lnTo>
                    <a:pt x="69642" y="5884"/>
                  </a:lnTo>
                  <a:lnTo>
                    <a:pt x="73415" y="6777"/>
                  </a:lnTo>
                  <a:lnTo>
                    <a:pt x="77518" y="7373"/>
                  </a:lnTo>
                  <a:lnTo>
                    <a:pt x="81048" y="7770"/>
                  </a:lnTo>
                  <a:lnTo>
                    <a:pt x="84194" y="8034"/>
                  </a:lnTo>
                  <a:lnTo>
                    <a:pt x="87086" y="8211"/>
                  </a:lnTo>
                  <a:lnTo>
                    <a:pt x="89807" y="9281"/>
                  </a:lnTo>
                  <a:lnTo>
                    <a:pt x="94947" y="13010"/>
                  </a:lnTo>
                  <a:lnTo>
                    <a:pt x="99878" y="15302"/>
                  </a:lnTo>
                  <a:lnTo>
                    <a:pt x="105718" y="16774"/>
                  </a:lnTo>
                  <a:lnTo>
                    <a:pt x="110522" y="21580"/>
                  </a:lnTo>
                  <a:lnTo>
                    <a:pt x="115919" y="27705"/>
                  </a:lnTo>
                  <a:lnTo>
                    <a:pt x="117760" y="29897"/>
                  </a:lnTo>
                  <a:lnTo>
                    <a:pt x="119782" y="31358"/>
                  </a:lnTo>
                  <a:lnTo>
                    <a:pt x="124144" y="32982"/>
                  </a:lnTo>
                  <a:lnTo>
                    <a:pt x="125625" y="34368"/>
                  </a:lnTo>
                  <a:lnTo>
                    <a:pt x="126613" y="36244"/>
                  </a:lnTo>
                  <a:lnTo>
                    <a:pt x="127271" y="38447"/>
                  </a:lnTo>
                  <a:lnTo>
                    <a:pt x="127710" y="42773"/>
                  </a:lnTo>
                  <a:lnTo>
                    <a:pt x="128002" y="48515"/>
                  </a:lnTo>
                  <a:lnTo>
                    <a:pt x="128197" y="55200"/>
                  </a:lnTo>
                  <a:lnTo>
                    <a:pt x="126740" y="60610"/>
                  </a:lnTo>
                  <a:lnTo>
                    <a:pt x="124181" y="65169"/>
                  </a:lnTo>
                  <a:lnTo>
                    <a:pt x="120887" y="69160"/>
                  </a:lnTo>
                  <a:lnTo>
                    <a:pt x="117104" y="71821"/>
                  </a:lnTo>
                  <a:lnTo>
                    <a:pt x="112994" y="73595"/>
                  </a:lnTo>
                  <a:lnTo>
                    <a:pt x="108667" y="74778"/>
                  </a:lnTo>
                  <a:lnTo>
                    <a:pt x="104988" y="76519"/>
                  </a:lnTo>
                  <a:lnTo>
                    <a:pt x="101742" y="78632"/>
                  </a:lnTo>
                  <a:lnTo>
                    <a:pt x="98784" y="80993"/>
                  </a:lnTo>
                  <a:lnTo>
                    <a:pt x="95225" y="83520"/>
                  </a:lnTo>
                  <a:lnTo>
                    <a:pt x="91264" y="86157"/>
                  </a:lnTo>
                  <a:lnTo>
                    <a:pt x="82630" y="91627"/>
                  </a:lnTo>
                  <a:lnTo>
                    <a:pt x="73501" y="97233"/>
                  </a:lnTo>
                  <a:lnTo>
                    <a:pt x="69639" y="99109"/>
                  </a:lnTo>
                  <a:lnTo>
                    <a:pt x="66269" y="100360"/>
                  </a:lnTo>
                  <a:lnTo>
                    <a:pt x="63229" y="101193"/>
                  </a:lnTo>
                  <a:lnTo>
                    <a:pt x="61203" y="102702"/>
                  </a:lnTo>
                  <a:lnTo>
                    <a:pt x="59852" y="104660"/>
                  </a:lnTo>
                  <a:lnTo>
                    <a:pt x="57164" y="111399"/>
                  </a:lnTo>
                  <a:lnTo>
                    <a:pt x="84791" y="111433"/>
                  </a:lnTo>
                  <a:lnTo>
                    <a:pt x="89071" y="110481"/>
                  </a:lnTo>
                  <a:lnTo>
                    <a:pt x="93512" y="108893"/>
                  </a:lnTo>
                  <a:lnTo>
                    <a:pt x="98060" y="106883"/>
                  </a:lnTo>
                  <a:lnTo>
                    <a:pt x="102680" y="105542"/>
                  </a:lnTo>
                  <a:lnTo>
                    <a:pt x="107347" y="104648"/>
                  </a:lnTo>
                  <a:lnTo>
                    <a:pt x="112046" y="104053"/>
                  </a:lnTo>
                  <a:lnTo>
                    <a:pt x="115972" y="104608"/>
                  </a:lnTo>
                  <a:lnTo>
                    <a:pt x="119383" y="105931"/>
                  </a:lnTo>
                  <a:lnTo>
                    <a:pt x="122451" y="107765"/>
                  </a:lnTo>
                  <a:lnTo>
                    <a:pt x="126084" y="108988"/>
                  </a:lnTo>
                  <a:lnTo>
                    <a:pt x="130093" y="109803"/>
                  </a:lnTo>
                  <a:lnTo>
                    <a:pt x="134354" y="110346"/>
                  </a:lnTo>
                  <a:lnTo>
                    <a:pt x="137988" y="110709"/>
                  </a:lnTo>
                  <a:lnTo>
                    <a:pt x="141204" y="110950"/>
                  </a:lnTo>
                  <a:lnTo>
                    <a:pt x="144143" y="111111"/>
                  </a:lnTo>
                  <a:lnTo>
                    <a:pt x="147688" y="112171"/>
                  </a:lnTo>
                  <a:lnTo>
                    <a:pt x="151640" y="113830"/>
                  </a:lnTo>
                  <a:lnTo>
                    <a:pt x="161804" y="118786"/>
                  </a:lnTo>
                  <a:lnTo>
                    <a:pt x="165311" y="122004"/>
                  </a:lnTo>
                  <a:lnTo>
                    <a:pt x="167357" y="124195"/>
                  </a:lnTo>
                  <a:lnTo>
                    <a:pt x="168721" y="126609"/>
                  </a:lnTo>
                  <a:lnTo>
                    <a:pt x="170237" y="131831"/>
                  </a:lnTo>
                  <a:lnTo>
                    <a:pt x="173028" y="137326"/>
                  </a:lnTo>
                  <a:lnTo>
                    <a:pt x="174883" y="140125"/>
                  </a:lnTo>
                  <a:lnTo>
                    <a:pt x="175326" y="142944"/>
                  </a:lnTo>
                  <a:lnTo>
                    <a:pt x="174827" y="145776"/>
                  </a:lnTo>
                  <a:lnTo>
                    <a:pt x="172951" y="151462"/>
                  </a:lnTo>
                  <a:lnTo>
                    <a:pt x="172117" y="157164"/>
                  </a:lnTo>
                  <a:lnTo>
                    <a:pt x="171101" y="160018"/>
                  </a:lnTo>
                  <a:lnTo>
                    <a:pt x="167855" y="165729"/>
                  </a:lnTo>
                  <a:lnTo>
                    <a:pt x="163767" y="171442"/>
                  </a:lnTo>
                  <a:lnTo>
                    <a:pt x="161565" y="174299"/>
                  </a:lnTo>
                  <a:lnTo>
                    <a:pt x="158510" y="177157"/>
                  </a:lnTo>
                  <a:lnTo>
                    <a:pt x="154886" y="180014"/>
                  </a:lnTo>
                  <a:lnTo>
                    <a:pt x="150882" y="182871"/>
                  </a:lnTo>
                  <a:lnTo>
                    <a:pt x="146626" y="185729"/>
                  </a:lnTo>
                  <a:lnTo>
                    <a:pt x="137663" y="191444"/>
                  </a:lnTo>
                  <a:lnTo>
                    <a:pt x="133050" y="193349"/>
                  </a:lnTo>
                  <a:lnTo>
                    <a:pt x="128387" y="194619"/>
                  </a:lnTo>
                  <a:lnTo>
                    <a:pt x="123691" y="195465"/>
                  </a:lnTo>
                  <a:lnTo>
                    <a:pt x="118973" y="196982"/>
                  </a:lnTo>
                  <a:lnTo>
                    <a:pt x="114240" y="198946"/>
                  </a:lnTo>
                  <a:lnTo>
                    <a:pt x="109498" y="201208"/>
                  </a:lnTo>
                  <a:lnTo>
                    <a:pt x="97878" y="206261"/>
                  </a:lnTo>
                  <a:lnTo>
                    <a:pt x="91446" y="208942"/>
                  </a:lnTo>
                  <a:lnTo>
                    <a:pt x="85570" y="210729"/>
                  </a:lnTo>
                  <a:lnTo>
                    <a:pt x="80065" y="211920"/>
                  </a:lnTo>
                  <a:lnTo>
                    <a:pt x="74808" y="212715"/>
                  </a:lnTo>
                  <a:lnTo>
                    <a:pt x="68922" y="214197"/>
                  </a:lnTo>
                  <a:lnTo>
                    <a:pt x="62617" y="216137"/>
                  </a:lnTo>
                  <a:lnTo>
                    <a:pt x="56032" y="218384"/>
                  </a:lnTo>
                  <a:lnTo>
                    <a:pt x="50054" y="219881"/>
                  </a:lnTo>
                  <a:lnTo>
                    <a:pt x="44482" y="220879"/>
                  </a:lnTo>
                  <a:lnTo>
                    <a:pt x="39180" y="221545"/>
                  </a:lnTo>
                  <a:lnTo>
                    <a:pt x="34851" y="221989"/>
                  </a:lnTo>
                  <a:lnTo>
                    <a:pt x="31171" y="222284"/>
                  </a:lnTo>
                  <a:lnTo>
                    <a:pt x="27925" y="222482"/>
                  </a:lnTo>
                  <a:lnTo>
                    <a:pt x="24966" y="223566"/>
                  </a:lnTo>
                  <a:lnTo>
                    <a:pt x="19563" y="227310"/>
                  </a:lnTo>
                  <a:lnTo>
                    <a:pt x="14515" y="229609"/>
                  </a:lnTo>
                  <a:lnTo>
                    <a:pt x="7144" y="2314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36"/>
            <p:cNvSpPr/>
            <p:nvPr/>
          </p:nvSpPr>
          <p:spPr>
            <a:xfrm>
              <a:off x="4457700" y="351825"/>
              <a:ext cx="205626" cy="453991"/>
            </a:xfrm>
            <a:custGeom>
              <a:avLst/>
              <a:gdLst/>
              <a:ahLst/>
              <a:cxnLst/>
              <a:rect l="0" t="0" r="0" b="0"/>
              <a:pathLst>
                <a:path w="205626" h="453991">
                  <a:moveTo>
                    <a:pt x="7143" y="8219"/>
                  </a:moveTo>
                  <a:lnTo>
                    <a:pt x="7143" y="0"/>
                  </a:lnTo>
                  <a:lnTo>
                    <a:pt x="13294" y="7059"/>
                  </a:lnTo>
                  <a:lnTo>
                    <a:pt x="24143" y="20049"/>
                  </a:lnTo>
                  <a:lnTo>
                    <a:pt x="27208" y="22774"/>
                  </a:lnTo>
                  <a:lnTo>
                    <a:pt x="30839" y="25542"/>
                  </a:lnTo>
                  <a:lnTo>
                    <a:pt x="34846" y="28340"/>
                  </a:lnTo>
                  <a:lnTo>
                    <a:pt x="39106" y="31158"/>
                  </a:lnTo>
                  <a:lnTo>
                    <a:pt x="48072" y="36830"/>
                  </a:lnTo>
                  <a:lnTo>
                    <a:pt x="52685" y="40628"/>
                  </a:lnTo>
                  <a:lnTo>
                    <a:pt x="57349" y="45065"/>
                  </a:lnTo>
                  <a:lnTo>
                    <a:pt x="62045" y="49928"/>
                  </a:lnTo>
                  <a:lnTo>
                    <a:pt x="66763" y="55075"/>
                  </a:lnTo>
                  <a:lnTo>
                    <a:pt x="76239" y="65874"/>
                  </a:lnTo>
                  <a:lnTo>
                    <a:pt x="81782" y="70469"/>
                  </a:lnTo>
                  <a:lnTo>
                    <a:pt x="87859" y="74484"/>
                  </a:lnTo>
                  <a:lnTo>
                    <a:pt x="94291" y="78113"/>
                  </a:lnTo>
                  <a:lnTo>
                    <a:pt x="100961" y="83390"/>
                  </a:lnTo>
                  <a:lnTo>
                    <a:pt x="107788" y="89766"/>
                  </a:lnTo>
                  <a:lnTo>
                    <a:pt x="114721" y="96874"/>
                  </a:lnTo>
                  <a:lnTo>
                    <a:pt x="120931" y="103517"/>
                  </a:lnTo>
                  <a:lnTo>
                    <a:pt x="132064" y="115979"/>
                  </a:lnTo>
                  <a:lnTo>
                    <a:pt x="138048" y="121969"/>
                  </a:lnTo>
                  <a:lnTo>
                    <a:pt x="144420" y="127868"/>
                  </a:lnTo>
                  <a:lnTo>
                    <a:pt x="151048" y="133705"/>
                  </a:lnTo>
                  <a:lnTo>
                    <a:pt x="157055" y="140454"/>
                  </a:lnTo>
                  <a:lnTo>
                    <a:pt x="162647" y="147811"/>
                  </a:lnTo>
                  <a:lnTo>
                    <a:pt x="167962" y="155573"/>
                  </a:lnTo>
                  <a:lnTo>
                    <a:pt x="173094" y="162653"/>
                  </a:lnTo>
                  <a:lnTo>
                    <a:pt x="178102" y="169277"/>
                  </a:lnTo>
                  <a:lnTo>
                    <a:pt x="183028" y="175599"/>
                  </a:lnTo>
                  <a:lnTo>
                    <a:pt x="187106" y="182671"/>
                  </a:lnTo>
                  <a:lnTo>
                    <a:pt x="190619" y="190243"/>
                  </a:lnTo>
                  <a:lnTo>
                    <a:pt x="201959" y="218376"/>
                  </a:lnTo>
                  <a:lnTo>
                    <a:pt x="203696" y="225477"/>
                  </a:lnTo>
                  <a:lnTo>
                    <a:pt x="204853" y="233068"/>
                  </a:lnTo>
                  <a:lnTo>
                    <a:pt x="205625" y="240986"/>
                  </a:lnTo>
                  <a:lnTo>
                    <a:pt x="204365" y="254864"/>
                  </a:lnTo>
                  <a:lnTo>
                    <a:pt x="201161" y="267382"/>
                  </a:lnTo>
                  <a:lnTo>
                    <a:pt x="194893" y="286092"/>
                  </a:lnTo>
                  <a:lnTo>
                    <a:pt x="190335" y="301263"/>
                  </a:lnTo>
                  <a:lnTo>
                    <a:pt x="187215" y="308357"/>
                  </a:lnTo>
                  <a:lnTo>
                    <a:pt x="183547" y="314991"/>
                  </a:lnTo>
                  <a:lnTo>
                    <a:pt x="179515" y="321319"/>
                  </a:lnTo>
                  <a:lnTo>
                    <a:pt x="175239" y="328395"/>
                  </a:lnTo>
                  <a:lnTo>
                    <a:pt x="166254" y="343877"/>
                  </a:lnTo>
                  <a:lnTo>
                    <a:pt x="161636" y="351054"/>
                  </a:lnTo>
                  <a:lnTo>
                    <a:pt x="156970" y="357743"/>
                  </a:lnTo>
                  <a:lnTo>
                    <a:pt x="152272" y="364108"/>
                  </a:lnTo>
                  <a:lnTo>
                    <a:pt x="145964" y="370256"/>
                  </a:lnTo>
                  <a:lnTo>
                    <a:pt x="138584" y="376260"/>
                  </a:lnTo>
                  <a:lnTo>
                    <a:pt x="130489" y="382167"/>
                  </a:lnTo>
                  <a:lnTo>
                    <a:pt x="123505" y="387058"/>
                  </a:lnTo>
                  <a:lnTo>
                    <a:pt x="111512" y="395032"/>
                  </a:lnTo>
                  <a:lnTo>
                    <a:pt x="105298" y="399445"/>
                  </a:lnTo>
                  <a:lnTo>
                    <a:pt x="92043" y="409427"/>
                  </a:lnTo>
                  <a:lnTo>
                    <a:pt x="85174" y="413804"/>
                  </a:lnTo>
                  <a:lnTo>
                    <a:pt x="78213" y="417674"/>
                  </a:lnTo>
                  <a:lnTo>
                    <a:pt x="71193" y="421207"/>
                  </a:lnTo>
                  <a:lnTo>
                    <a:pt x="64130" y="424514"/>
                  </a:lnTo>
                  <a:lnTo>
                    <a:pt x="49934" y="430729"/>
                  </a:lnTo>
                  <a:lnTo>
                    <a:pt x="43608" y="433720"/>
                  </a:lnTo>
                  <a:lnTo>
                    <a:pt x="37803" y="436667"/>
                  </a:lnTo>
                  <a:lnTo>
                    <a:pt x="27120" y="442481"/>
                  </a:lnTo>
                  <a:lnTo>
                    <a:pt x="17080" y="448239"/>
                  </a:lnTo>
                  <a:lnTo>
                    <a:pt x="12974" y="450156"/>
                  </a:lnTo>
                  <a:lnTo>
                    <a:pt x="9443" y="451434"/>
                  </a:lnTo>
                  <a:lnTo>
                    <a:pt x="0" y="4539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37"/>
            <p:cNvSpPr/>
            <p:nvPr/>
          </p:nvSpPr>
          <p:spPr>
            <a:xfrm>
              <a:off x="1673119" y="874394"/>
              <a:ext cx="148538" cy="557096"/>
            </a:xfrm>
            <a:custGeom>
              <a:avLst/>
              <a:gdLst/>
              <a:ahLst/>
              <a:cxnLst/>
              <a:rect l="0" t="0" r="0" b="0"/>
              <a:pathLst>
                <a:path w="148538" h="557096">
                  <a:moveTo>
                    <a:pt x="148537" y="0"/>
                  </a:moveTo>
                  <a:lnTo>
                    <a:pt x="144421" y="0"/>
                  </a:lnTo>
                  <a:lnTo>
                    <a:pt x="146178" y="0"/>
                  </a:lnTo>
                  <a:lnTo>
                    <a:pt x="146964" y="953"/>
                  </a:lnTo>
                  <a:lnTo>
                    <a:pt x="147489" y="2540"/>
                  </a:lnTo>
                  <a:lnTo>
                    <a:pt x="148399" y="8731"/>
                  </a:lnTo>
                  <a:lnTo>
                    <a:pt x="148476" y="12771"/>
                  </a:lnTo>
                  <a:lnTo>
                    <a:pt x="147702" y="14229"/>
                  </a:lnTo>
                  <a:lnTo>
                    <a:pt x="146393" y="15201"/>
                  </a:lnTo>
                  <a:lnTo>
                    <a:pt x="144726" y="15849"/>
                  </a:lnTo>
                  <a:lnTo>
                    <a:pt x="140758" y="19109"/>
                  </a:lnTo>
                  <a:lnTo>
                    <a:pt x="138588" y="21312"/>
                  </a:lnTo>
                  <a:lnTo>
                    <a:pt x="135555" y="23733"/>
                  </a:lnTo>
                  <a:lnTo>
                    <a:pt x="131944" y="26300"/>
                  </a:lnTo>
                  <a:lnTo>
                    <a:pt x="127950" y="28963"/>
                  </a:lnTo>
                  <a:lnTo>
                    <a:pt x="124494" y="32644"/>
                  </a:lnTo>
                  <a:lnTo>
                    <a:pt x="121395" y="37003"/>
                  </a:lnTo>
                  <a:lnTo>
                    <a:pt x="118536" y="41814"/>
                  </a:lnTo>
                  <a:lnTo>
                    <a:pt x="115836" y="45973"/>
                  </a:lnTo>
                  <a:lnTo>
                    <a:pt x="113243" y="49699"/>
                  </a:lnTo>
                  <a:lnTo>
                    <a:pt x="110720" y="53135"/>
                  </a:lnTo>
                  <a:lnTo>
                    <a:pt x="103684" y="62034"/>
                  </a:lnTo>
                  <a:lnTo>
                    <a:pt x="86231" y="83268"/>
                  </a:lnTo>
                  <a:lnTo>
                    <a:pt x="82394" y="88850"/>
                  </a:lnTo>
                  <a:lnTo>
                    <a:pt x="79041" y="94476"/>
                  </a:lnTo>
                  <a:lnTo>
                    <a:pt x="76013" y="100132"/>
                  </a:lnTo>
                  <a:lnTo>
                    <a:pt x="72406" y="105807"/>
                  </a:lnTo>
                  <a:lnTo>
                    <a:pt x="68415" y="111496"/>
                  </a:lnTo>
                  <a:lnTo>
                    <a:pt x="64166" y="117193"/>
                  </a:lnTo>
                  <a:lnTo>
                    <a:pt x="60539" y="123849"/>
                  </a:lnTo>
                  <a:lnTo>
                    <a:pt x="57328" y="131144"/>
                  </a:lnTo>
                  <a:lnTo>
                    <a:pt x="51643" y="145916"/>
                  </a:lnTo>
                  <a:lnTo>
                    <a:pt x="46471" y="158832"/>
                  </a:lnTo>
                  <a:lnTo>
                    <a:pt x="43980" y="165896"/>
                  </a:lnTo>
                  <a:lnTo>
                    <a:pt x="41526" y="173462"/>
                  </a:lnTo>
                  <a:lnTo>
                    <a:pt x="39097" y="181364"/>
                  </a:lnTo>
                  <a:lnTo>
                    <a:pt x="35889" y="189490"/>
                  </a:lnTo>
                  <a:lnTo>
                    <a:pt x="32163" y="197764"/>
                  </a:lnTo>
                  <a:lnTo>
                    <a:pt x="28092" y="206138"/>
                  </a:lnTo>
                  <a:lnTo>
                    <a:pt x="21452" y="220522"/>
                  </a:lnTo>
                  <a:lnTo>
                    <a:pt x="18569" y="227025"/>
                  </a:lnTo>
                  <a:lnTo>
                    <a:pt x="15855" y="234218"/>
                  </a:lnTo>
                  <a:lnTo>
                    <a:pt x="13251" y="241870"/>
                  </a:lnTo>
                  <a:lnTo>
                    <a:pt x="9035" y="257993"/>
                  </a:lnTo>
                  <a:lnTo>
                    <a:pt x="7161" y="274684"/>
                  </a:lnTo>
                  <a:lnTo>
                    <a:pt x="6328" y="291627"/>
                  </a:lnTo>
                  <a:lnTo>
                    <a:pt x="5164" y="307730"/>
                  </a:lnTo>
                  <a:lnTo>
                    <a:pt x="2001" y="321237"/>
                  </a:lnTo>
                  <a:lnTo>
                    <a:pt x="66" y="336130"/>
                  </a:lnTo>
                  <a:lnTo>
                    <a:pt x="0" y="352274"/>
                  </a:lnTo>
                  <a:lnTo>
                    <a:pt x="3632" y="376475"/>
                  </a:lnTo>
                  <a:lnTo>
                    <a:pt x="4759" y="389890"/>
                  </a:lnTo>
                  <a:lnTo>
                    <a:pt x="6648" y="396134"/>
                  </a:lnTo>
                  <a:lnTo>
                    <a:pt x="9494" y="402202"/>
                  </a:lnTo>
                  <a:lnTo>
                    <a:pt x="12979" y="408153"/>
                  </a:lnTo>
                  <a:lnTo>
                    <a:pt x="16096" y="414977"/>
                  </a:lnTo>
                  <a:lnTo>
                    <a:pt x="18968" y="422384"/>
                  </a:lnTo>
                  <a:lnTo>
                    <a:pt x="21677" y="430179"/>
                  </a:lnTo>
                  <a:lnTo>
                    <a:pt x="24276" y="437281"/>
                  </a:lnTo>
                  <a:lnTo>
                    <a:pt x="29280" y="450253"/>
                  </a:lnTo>
                  <a:lnTo>
                    <a:pt x="36561" y="468265"/>
                  </a:lnTo>
                  <a:lnTo>
                    <a:pt x="39755" y="474102"/>
                  </a:lnTo>
                  <a:lnTo>
                    <a:pt x="43472" y="479898"/>
                  </a:lnTo>
                  <a:lnTo>
                    <a:pt x="47537" y="485667"/>
                  </a:lnTo>
                  <a:lnTo>
                    <a:pt x="51835" y="490466"/>
                  </a:lnTo>
                  <a:lnTo>
                    <a:pt x="56288" y="494617"/>
                  </a:lnTo>
                  <a:lnTo>
                    <a:pt x="60844" y="498338"/>
                  </a:lnTo>
                  <a:lnTo>
                    <a:pt x="64675" y="502723"/>
                  </a:lnTo>
                  <a:lnTo>
                    <a:pt x="68023" y="507551"/>
                  </a:lnTo>
                  <a:lnTo>
                    <a:pt x="71048" y="512675"/>
                  </a:lnTo>
                  <a:lnTo>
                    <a:pt x="74653" y="517044"/>
                  </a:lnTo>
                  <a:lnTo>
                    <a:pt x="78643" y="520909"/>
                  </a:lnTo>
                  <a:lnTo>
                    <a:pt x="82891" y="524437"/>
                  </a:lnTo>
                  <a:lnTo>
                    <a:pt x="87311" y="527743"/>
                  </a:lnTo>
                  <a:lnTo>
                    <a:pt x="91844" y="530899"/>
                  </a:lnTo>
                  <a:lnTo>
                    <a:pt x="96454" y="533955"/>
                  </a:lnTo>
                  <a:lnTo>
                    <a:pt x="100321" y="536945"/>
                  </a:lnTo>
                  <a:lnTo>
                    <a:pt x="103693" y="539891"/>
                  </a:lnTo>
                  <a:lnTo>
                    <a:pt x="106735" y="542808"/>
                  </a:lnTo>
                  <a:lnTo>
                    <a:pt x="109556" y="544752"/>
                  </a:lnTo>
                  <a:lnTo>
                    <a:pt x="112231" y="546048"/>
                  </a:lnTo>
                  <a:lnTo>
                    <a:pt x="114808" y="546912"/>
                  </a:lnTo>
                  <a:lnTo>
                    <a:pt x="117320" y="548441"/>
                  </a:lnTo>
                  <a:lnTo>
                    <a:pt x="119788" y="550412"/>
                  </a:lnTo>
                  <a:lnTo>
                    <a:pt x="122227" y="552679"/>
                  </a:lnTo>
                  <a:lnTo>
                    <a:pt x="124647" y="554190"/>
                  </a:lnTo>
                  <a:lnTo>
                    <a:pt x="127054" y="555198"/>
                  </a:lnTo>
                  <a:lnTo>
                    <a:pt x="133828" y="557095"/>
                  </a:lnTo>
                  <a:lnTo>
                    <a:pt x="137917" y="552627"/>
                  </a:lnTo>
                  <a:lnTo>
                    <a:pt x="141393" y="5486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38"/>
            <p:cNvSpPr/>
            <p:nvPr/>
          </p:nvSpPr>
          <p:spPr>
            <a:xfrm>
              <a:off x="1421614" y="1028700"/>
              <a:ext cx="150012" cy="85723"/>
            </a:xfrm>
            <a:custGeom>
              <a:avLst/>
              <a:gdLst/>
              <a:ahLst/>
              <a:cxnLst/>
              <a:rect l="0" t="0" r="0" b="0"/>
              <a:pathLst>
                <a:path w="150012" h="85723">
                  <a:moveTo>
                    <a:pt x="28567" y="0"/>
                  </a:moveTo>
                  <a:lnTo>
                    <a:pt x="21431" y="0"/>
                  </a:lnTo>
                  <a:lnTo>
                    <a:pt x="21425" y="4550"/>
                  </a:lnTo>
                  <a:lnTo>
                    <a:pt x="20631" y="6843"/>
                  </a:lnTo>
                  <a:lnTo>
                    <a:pt x="19307" y="9325"/>
                  </a:lnTo>
                  <a:lnTo>
                    <a:pt x="15273" y="15600"/>
                  </a:lnTo>
                  <a:lnTo>
                    <a:pt x="14148" y="17067"/>
                  </a:lnTo>
                  <a:lnTo>
                    <a:pt x="10781" y="21238"/>
                  </a:lnTo>
                  <a:lnTo>
                    <a:pt x="9566" y="24636"/>
                  </a:lnTo>
                  <a:lnTo>
                    <a:pt x="8756" y="28806"/>
                  </a:lnTo>
                  <a:lnTo>
                    <a:pt x="7456" y="40086"/>
                  </a:lnTo>
                  <a:lnTo>
                    <a:pt x="7349" y="42916"/>
                  </a:lnTo>
                  <a:lnTo>
                    <a:pt x="7230" y="51141"/>
                  </a:lnTo>
                  <a:lnTo>
                    <a:pt x="6405" y="55049"/>
                  </a:lnTo>
                  <a:lnTo>
                    <a:pt x="5061" y="58607"/>
                  </a:lnTo>
                  <a:lnTo>
                    <a:pt x="993" y="66610"/>
                  </a:lnTo>
                  <a:lnTo>
                    <a:pt x="659" y="68219"/>
                  </a:lnTo>
                  <a:lnTo>
                    <a:pt x="437" y="70244"/>
                  </a:lnTo>
                  <a:lnTo>
                    <a:pt x="18" y="76748"/>
                  </a:lnTo>
                  <a:lnTo>
                    <a:pt x="0" y="81583"/>
                  </a:lnTo>
                  <a:lnTo>
                    <a:pt x="791" y="82964"/>
                  </a:lnTo>
                  <a:lnTo>
                    <a:pt x="2112" y="83884"/>
                  </a:lnTo>
                  <a:lnTo>
                    <a:pt x="6143" y="85361"/>
                  </a:lnTo>
                  <a:lnTo>
                    <a:pt x="10634" y="85617"/>
                  </a:lnTo>
                  <a:lnTo>
                    <a:pt x="41619" y="85722"/>
                  </a:lnTo>
                  <a:lnTo>
                    <a:pt x="45999" y="84770"/>
                  </a:lnTo>
                  <a:lnTo>
                    <a:pt x="50507" y="83183"/>
                  </a:lnTo>
                  <a:lnTo>
                    <a:pt x="55100" y="81173"/>
                  </a:lnTo>
                  <a:lnTo>
                    <a:pt x="59749" y="78880"/>
                  </a:lnTo>
                  <a:lnTo>
                    <a:pt x="64437" y="76399"/>
                  </a:lnTo>
                  <a:lnTo>
                    <a:pt x="69149" y="73793"/>
                  </a:lnTo>
                  <a:lnTo>
                    <a:pt x="91318" y="63276"/>
                  </a:lnTo>
                  <a:lnTo>
                    <a:pt x="126951" y="46895"/>
                  </a:lnTo>
                  <a:lnTo>
                    <a:pt x="130669" y="45550"/>
                  </a:lnTo>
                  <a:lnTo>
                    <a:pt x="133941" y="44654"/>
                  </a:lnTo>
                  <a:lnTo>
                    <a:pt x="136916" y="44057"/>
                  </a:lnTo>
                  <a:lnTo>
                    <a:pt x="139694" y="43659"/>
                  </a:lnTo>
                  <a:lnTo>
                    <a:pt x="142339" y="43393"/>
                  </a:lnTo>
                  <a:lnTo>
                    <a:pt x="150011" y="428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39"/>
            <p:cNvSpPr/>
            <p:nvPr/>
          </p:nvSpPr>
          <p:spPr>
            <a:xfrm>
              <a:off x="1521618" y="994410"/>
              <a:ext cx="28576" cy="325756"/>
            </a:xfrm>
            <a:custGeom>
              <a:avLst/>
              <a:gdLst/>
              <a:ahLst/>
              <a:cxnLst/>
              <a:rect l="0" t="0" r="0" b="0"/>
              <a:pathLst>
                <a:path w="28576" h="325756">
                  <a:moveTo>
                    <a:pt x="0" y="0"/>
                  </a:moveTo>
                  <a:lnTo>
                    <a:pt x="0" y="4550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3" y="7380"/>
                  </a:lnTo>
                  <a:lnTo>
                    <a:pt x="4910" y="8730"/>
                  </a:lnTo>
                  <a:lnTo>
                    <a:pt x="5655" y="10582"/>
                  </a:lnTo>
                  <a:lnTo>
                    <a:pt x="6151" y="12770"/>
                  </a:lnTo>
                  <a:lnTo>
                    <a:pt x="7276" y="16133"/>
                  </a:lnTo>
                  <a:lnTo>
                    <a:pt x="8819" y="20280"/>
                  </a:lnTo>
                  <a:lnTo>
                    <a:pt x="10642" y="24950"/>
                  </a:lnTo>
                  <a:lnTo>
                    <a:pt x="11857" y="29016"/>
                  </a:lnTo>
                  <a:lnTo>
                    <a:pt x="12668" y="32679"/>
                  </a:lnTo>
                  <a:lnTo>
                    <a:pt x="13208" y="36073"/>
                  </a:lnTo>
                  <a:lnTo>
                    <a:pt x="13568" y="41194"/>
                  </a:lnTo>
                  <a:lnTo>
                    <a:pt x="13808" y="47465"/>
                  </a:lnTo>
                  <a:lnTo>
                    <a:pt x="13968" y="54503"/>
                  </a:lnTo>
                  <a:lnTo>
                    <a:pt x="14868" y="61100"/>
                  </a:lnTo>
                  <a:lnTo>
                    <a:pt x="16262" y="67403"/>
                  </a:lnTo>
                  <a:lnTo>
                    <a:pt x="24203" y="95758"/>
                  </a:lnTo>
                  <a:lnTo>
                    <a:pt x="25660" y="103843"/>
                  </a:lnTo>
                  <a:lnTo>
                    <a:pt x="26632" y="112091"/>
                  </a:lnTo>
                  <a:lnTo>
                    <a:pt x="27280" y="120448"/>
                  </a:lnTo>
                  <a:lnTo>
                    <a:pt x="27712" y="128876"/>
                  </a:lnTo>
                  <a:lnTo>
                    <a:pt x="28192" y="145860"/>
                  </a:lnTo>
                  <a:lnTo>
                    <a:pt x="28542" y="204559"/>
                  </a:lnTo>
                  <a:lnTo>
                    <a:pt x="28572" y="252520"/>
                  </a:lnTo>
                  <a:lnTo>
                    <a:pt x="27780" y="258834"/>
                  </a:lnTo>
                  <a:lnTo>
                    <a:pt x="26457" y="264948"/>
                  </a:lnTo>
                  <a:lnTo>
                    <a:pt x="24782" y="270930"/>
                  </a:lnTo>
                  <a:lnTo>
                    <a:pt x="22871" y="276822"/>
                  </a:lnTo>
                  <a:lnTo>
                    <a:pt x="20804" y="282655"/>
                  </a:lnTo>
                  <a:lnTo>
                    <a:pt x="18632" y="288449"/>
                  </a:lnTo>
                  <a:lnTo>
                    <a:pt x="17184" y="293264"/>
                  </a:lnTo>
                  <a:lnTo>
                    <a:pt x="16219" y="297427"/>
                  </a:lnTo>
                  <a:lnTo>
                    <a:pt x="15575" y="301155"/>
                  </a:lnTo>
                  <a:lnTo>
                    <a:pt x="14860" y="307836"/>
                  </a:lnTo>
                  <a:lnTo>
                    <a:pt x="14457" y="316953"/>
                  </a:lnTo>
                  <a:lnTo>
                    <a:pt x="14401" y="319887"/>
                  </a:lnTo>
                  <a:lnTo>
                    <a:pt x="15950" y="321843"/>
                  </a:lnTo>
                  <a:lnTo>
                    <a:pt x="18571" y="323147"/>
                  </a:lnTo>
                  <a:lnTo>
                    <a:pt x="28575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40"/>
            <p:cNvSpPr/>
            <p:nvPr/>
          </p:nvSpPr>
          <p:spPr>
            <a:xfrm>
              <a:off x="3714750" y="960119"/>
              <a:ext cx="212767" cy="428112"/>
            </a:xfrm>
            <a:custGeom>
              <a:avLst/>
              <a:gdLst/>
              <a:ahLst/>
              <a:cxnLst/>
              <a:rect l="0" t="0" r="0" b="0"/>
              <a:pathLst>
                <a:path w="212767" h="428112">
                  <a:moveTo>
                    <a:pt x="0" y="0"/>
                  </a:moveTo>
                  <a:lnTo>
                    <a:pt x="0" y="7381"/>
                  </a:lnTo>
                  <a:lnTo>
                    <a:pt x="5703" y="15182"/>
                  </a:lnTo>
                  <a:lnTo>
                    <a:pt x="16792" y="28693"/>
                  </a:lnTo>
                  <a:lnTo>
                    <a:pt x="19926" y="30559"/>
                  </a:lnTo>
                  <a:lnTo>
                    <a:pt x="23603" y="31803"/>
                  </a:lnTo>
                  <a:lnTo>
                    <a:pt x="27641" y="32632"/>
                  </a:lnTo>
                  <a:lnTo>
                    <a:pt x="31127" y="35090"/>
                  </a:lnTo>
                  <a:lnTo>
                    <a:pt x="37117" y="42901"/>
                  </a:lnTo>
                  <a:lnTo>
                    <a:pt x="41414" y="46698"/>
                  </a:lnTo>
                  <a:lnTo>
                    <a:pt x="46659" y="50182"/>
                  </a:lnTo>
                  <a:lnTo>
                    <a:pt x="58043" y="56594"/>
                  </a:lnTo>
                  <a:lnTo>
                    <a:pt x="68395" y="62618"/>
                  </a:lnTo>
                  <a:lnTo>
                    <a:pt x="74171" y="66510"/>
                  </a:lnTo>
                  <a:lnTo>
                    <a:pt x="80404" y="71010"/>
                  </a:lnTo>
                  <a:lnTo>
                    <a:pt x="86940" y="75916"/>
                  </a:lnTo>
                  <a:lnTo>
                    <a:pt x="94472" y="81090"/>
                  </a:lnTo>
                  <a:lnTo>
                    <a:pt x="111309" y="91920"/>
                  </a:lnTo>
                  <a:lnTo>
                    <a:pt x="119449" y="97475"/>
                  </a:lnTo>
                  <a:lnTo>
                    <a:pt x="127258" y="103084"/>
                  </a:lnTo>
                  <a:lnTo>
                    <a:pt x="142284" y="114395"/>
                  </a:lnTo>
                  <a:lnTo>
                    <a:pt x="156900" y="125773"/>
                  </a:lnTo>
                  <a:lnTo>
                    <a:pt x="163337" y="131474"/>
                  </a:lnTo>
                  <a:lnTo>
                    <a:pt x="169216" y="137179"/>
                  </a:lnTo>
                  <a:lnTo>
                    <a:pt x="174723" y="142888"/>
                  </a:lnTo>
                  <a:lnTo>
                    <a:pt x="179982" y="148599"/>
                  </a:lnTo>
                  <a:lnTo>
                    <a:pt x="190058" y="160024"/>
                  </a:lnTo>
                  <a:lnTo>
                    <a:pt x="194174" y="166690"/>
                  </a:lnTo>
                  <a:lnTo>
                    <a:pt x="197712" y="173992"/>
                  </a:lnTo>
                  <a:lnTo>
                    <a:pt x="209093" y="201692"/>
                  </a:lnTo>
                  <a:lnTo>
                    <a:pt x="210833" y="208756"/>
                  </a:lnTo>
                  <a:lnTo>
                    <a:pt x="211992" y="216324"/>
                  </a:lnTo>
                  <a:lnTo>
                    <a:pt x="212766" y="224226"/>
                  </a:lnTo>
                  <a:lnTo>
                    <a:pt x="212487" y="232352"/>
                  </a:lnTo>
                  <a:lnTo>
                    <a:pt x="211508" y="240626"/>
                  </a:lnTo>
                  <a:lnTo>
                    <a:pt x="210061" y="249000"/>
                  </a:lnTo>
                  <a:lnTo>
                    <a:pt x="208303" y="256488"/>
                  </a:lnTo>
                  <a:lnTo>
                    <a:pt x="206338" y="263385"/>
                  </a:lnTo>
                  <a:lnTo>
                    <a:pt x="204233" y="269887"/>
                  </a:lnTo>
                  <a:lnTo>
                    <a:pt x="201243" y="277080"/>
                  </a:lnTo>
                  <a:lnTo>
                    <a:pt x="197662" y="284733"/>
                  </a:lnTo>
                  <a:lnTo>
                    <a:pt x="193687" y="292692"/>
                  </a:lnTo>
                  <a:lnTo>
                    <a:pt x="189450" y="299903"/>
                  </a:lnTo>
                  <a:lnTo>
                    <a:pt x="185037" y="306616"/>
                  </a:lnTo>
                  <a:lnTo>
                    <a:pt x="180508" y="312996"/>
                  </a:lnTo>
                  <a:lnTo>
                    <a:pt x="175901" y="320106"/>
                  </a:lnTo>
                  <a:lnTo>
                    <a:pt x="171242" y="327705"/>
                  </a:lnTo>
                  <a:lnTo>
                    <a:pt x="166549" y="335627"/>
                  </a:lnTo>
                  <a:lnTo>
                    <a:pt x="161832" y="342814"/>
                  </a:lnTo>
                  <a:lnTo>
                    <a:pt x="157101" y="349511"/>
                  </a:lnTo>
                  <a:lnTo>
                    <a:pt x="152359" y="355880"/>
                  </a:lnTo>
                  <a:lnTo>
                    <a:pt x="146816" y="362031"/>
                  </a:lnTo>
                  <a:lnTo>
                    <a:pt x="140740" y="368037"/>
                  </a:lnTo>
                  <a:lnTo>
                    <a:pt x="134308" y="373945"/>
                  </a:lnTo>
                  <a:lnTo>
                    <a:pt x="127638" y="379790"/>
                  </a:lnTo>
                  <a:lnTo>
                    <a:pt x="113878" y="391363"/>
                  </a:lnTo>
                  <a:lnTo>
                    <a:pt x="107669" y="396164"/>
                  </a:lnTo>
                  <a:lnTo>
                    <a:pt x="101941" y="400317"/>
                  </a:lnTo>
                  <a:lnTo>
                    <a:pt x="96536" y="404038"/>
                  </a:lnTo>
                  <a:lnTo>
                    <a:pt x="86296" y="410713"/>
                  </a:lnTo>
                  <a:lnTo>
                    <a:pt x="81343" y="413826"/>
                  </a:lnTo>
                  <a:lnTo>
                    <a:pt x="73279" y="416854"/>
                  </a:lnTo>
                  <a:lnTo>
                    <a:pt x="63140" y="419826"/>
                  </a:lnTo>
                  <a:lnTo>
                    <a:pt x="35402" y="426887"/>
                  </a:lnTo>
                  <a:lnTo>
                    <a:pt x="29492" y="427853"/>
                  </a:lnTo>
                  <a:lnTo>
                    <a:pt x="26805" y="428111"/>
                  </a:lnTo>
                  <a:lnTo>
                    <a:pt x="25013" y="427330"/>
                  </a:lnTo>
                  <a:lnTo>
                    <a:pt x="23819" y="425857"/>
                  </a:lnTo>
                  <a:lnTo>
                    <a:pt x="23023" y="423922"/>
                  </a:lnTo>
                  <a:lnTo>
                    <a:pt x="21699" y="422632"/>
                  </a:lnTo>
                  <a:lnTo>
                    <a:pt x="20022" y="421773"/>
                  </a:lnTo>
                  <a:lnTo>
                    <a:pt x="14287" y="4200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41"/>
            <p:cNvSpPr/>
            <p:nvPr/>
          </p:nvSpPr>
          <p:spPr>
            <a:xfrm>
              <a:off x="1743075" y="1825942"/>
              <a:ext cx="214313" cy="25719"/>
            </a:xfrm>
            <a:custGeom>
              <a:avLst/>
              <a:gdLst/>
              <a:ahLst/>
              <a:cxnLst/>
              <a:rect l="0" t="0" r="0" b="0"/>
              <a:pathLst>
                <a:path w="214313" h="25719">
                  <a:moveTo>
                    <a:pt x="0" y="25718"/>
                  </a:moveTo>
                  <a:lnTo>
                    <a:pt x="69387" y="25718"/>
                  </a:lnTo>
                  <a:lnTo>
                    <a:pt x="74833" y="24765"/>
                  </a:lnTo>
                  <a:lnTo>
                    <a:pt x="80845" y="23178"/>
                  </a:lnTo>
                  <a:lnTo>
                    <a:pt x="87234" y="21167"/>
                  </a:lnTo>
                  <a:lnTo>
                    <a:pt x="93081" y="19826"/>
                  </a:lnTo>
                  <a:lnTo>
                    <a:pt x="98566" y="18932"/>
                  </a:lnTo>
                  <a:lnTo>
                    <a:pt x="103811" y="18337"/>
                  </a:lnTo>
                  <a:lnTo>
                    <a:pt x="109688" y="17940"/>
                  </a:lnTo>
                  <a:lnTo>
                    <a:pt x="122569" y="17498"/>
                  </a:lnTo>
                  <a:lnTo>
                    <a:pt x="128544" y="16428"/>
                  </a:lnTo>
                  <a:lnTo>
                    <a:pt x="134115" y="14762"/>
                  </a:lnTo>
                  <a:lnTo>
                    <a:pt x="139416" y="12699"/>
                  </a:lnTo>
                  <a:lnTo>
                    <a:pt x="144538" y="11323"/>
                  </a:lnTo>
                  <a:lnTo>
                    <a:pt x="149539" y="10406"/>
                  </a:lnTo>
                  <a:lnTo>
                    <a:pt x="154461" y="9795"/>
                  </a:lnTo>
                  <a:lnTo>
                    <a:pt x="159330" y="9388"/>
                  </a:lnTo>
                  <a:lnTo>
                    <a:pt x="164164" y="9116"/>
                  </a:lnTo>
                  <a:lnTo>
                    <a:pt x="176434" y="8734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42"/>
            <p:cNvSpPr/>
            <p:nvPr/>
          </p:nvSpPr>
          <p:spPr>
            <a:xfrm>
              <a:off x="2021681" y="1723072"/>
              <a:ext cx="78582" cy="274321"/>
            </a:xfrm>
            <a:custGeom>
              <a:avLst/>
              <a:gdLst/>
              <a:ahLst/>
              <a:cxnLst/>
              <a:rect l="0" t="0" r="0" b="0"/>
              <a:pathLst>
                <a:path w="78582" h="274321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6" y="6785"/>
                  </a:lnTo>
                  <a:lnTo>
                    <a:pt x="3792" y="7381"/>
                  </a:lnTo>
                  <a:lnTo>
                    <a:pt x="4910" y="8731"/>
                  </a:lnTo>
                  <a:lnTo>
                    <a:pt x="5654" y="10583"/>
                  </a:lnTo>
                  <a:lnTo>
                    <a:pt x="7275" y="16134"/>
                  </a:lnTo>
                  <a:lnTo>
                    <a:pt x="8819" y="20281"/>
                  </a:lnTo>
                  <a:lnTo>
                    <a:pt x="10642" y="24950"/>
                  </a:lnTo>
                  <a:lnTo>
                    <a:pt x="12667" y="32679"/>
                  </a:lnTo>
                  <a:lnTo>
                    <a:pt x="13567" y="39289"/>
                  </a:lnTo>
                  <a:lnTo>
                    <a:pt x="13967" y="45402"/>
                  </a:lnTo>
                  <a:lnTo>
                    <a:pt x="16262" y="53834"/>
                  </a:lnTo>
                  <a:lnTo>
                    <a:pt x="17985" y="58749"/>
                  </a:lnTo>
                  <a:lnTo>
                    <a:pt x="19927" y="63931"/>
                  </a:lnTo>
                  <a:lnTo>
                    <a:pt x="24202" y="74769"/>
                  </a:lnTo>
                  <a:lnTo>
                    <a:pt x="38134" y="108627"/>
                  </a:lnTo>
                  <a:lnTo>
                    <a:pt x="40504" y="115280"/>
                  </a:lnTo>
                  <a:lnTo>
                    <a:pt x="42877" y="122574"/>
                  </a:lnTo>
                  <a:lnTo>
                    <a:pt x="45254" y="130293"/>
                  </a:lnTo>
                  <a:lnTo>
                    <a:pt x="46838" y="137345"/>
                  </a:lnTo>
                  <a:lnTo>
                    <a:pt x="47894" y="143951"/>
                  </a:lnTo>
                  <a:lnTo>
                    <a:pt x="48598" y="150260"/>
                  </a:lnTo>
                  <a:lnTo>
                    <a:pt x="49861" y="156371"/>
                  </a:lnTo>
                  <a:lnTo>
                    <a:pt x="51497" y="162350"/>
                  </a:lnTo>
                  <a:lnTo>
                    <a:pt x="53381" y="168241"/>
                  </a:lnTo>
                  <a:lnTo>
                    <a:pt x="55431" y="174073"/>
                  </a:lnTo>
                  <a:lnTo>
                    <a:pt x="57592" y="179866"/>
                  </a:lnTo>
                  <a:lnTo>
                    <a:pt x="59826" y="185633"/>
                  </a:lnTo>
                  <a:lnTo>
                    <a:pt x="61315" y="191383"/>
                  </a:lnTo>
                  <a:lnTo>
                    <a:pt x="62308" y="197121"/>
                  </a:lnTo>
                  <a:lnTo>
                    <a:pt x="62970" y="202852"/>
                  </a:lnTo>
                  <a:lnTo>
                    <a:pt x="64205" y="208577"/>
                  </a:lnTo>
                  <a:lnTo>
                    <a:pt x="65822" y="214299"/>
                  </a:lnTo>
                  <a:lnTo>
                    <a:pt x="67694" y="220018"/>
                  </a:lnTo>
                  <a:lnTo>
                    <a:pt x="68941" y="224784"/>
                  </a:lnTo>
                  <a:lnTo>
                    <a:pt x="70328" y="232619"/>
                  </a:lnTo>
                  <a:lnTo>
                    <a:pt x="70698" y="236994"/>
                  </a:lnTo>
                  <a:lnTo>
                    <a:pt x="70944" y="241816"/>
                  </a:lnTo>
                  <a:lnTo>
                    <a:pt x="71218" y="251302"/>
                  </a:lnTo>
                  <a:lnTo>
                    <a:pt x="71409" y="263657"/>
                  </a:lnTo>
                  <a:lnTo>
                    <a:pt x="73541" y="267359"/>
                  </a:lnTo>
                  <a:lnTo>
                    <a:pt x="78581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43"/>
            <p:cNvSpPr/>
            <p:nvPr/>
          </p:nvSpPr>
          <p:spPr>
            <a:xfrm>
              <a:off x="2143125" y="1740336"/>
              <a:ext cx="257176" cy="229999"/>
            </a:xfrm>
            <a:custGeom>
              <a:avLst/>
              <a:gdLst/>
              <a:ahLst/>
              <a:cxnLst/>
              <a:rect l="0" t="0" r="0" b="0"/>
              <a:pathLst>
                <a:path w="257176" h="229999">
                  <a:moveTo>
                    <a:pt x="0" y="34171"/>
                  </a:moveTo>
                  <a:lnTo>
                    <a:pt x="11377" y="25069"/>
                  </a:lnTo>
                  <a:lnTo>
                    <a:pt x="16316" y="21436"/>
                  </a:lnTo>
                  <a:lnTo>
                    <a:pt x="21195" y="18061"/>
                  </a:lnTo>
                  <a:lnTo>
                    <a:pt x="26036" y="14858"/>
                  </a:lnTo>
                  <a:lnTo>
                    <a:pt x="30851" y="12723"/>
                  </a:lnTo>
                  <a:lnTo>
                    <a:pt x="35648" y="11300"/>
                  </a:lnTo>
                  <a:lnTo>
                    <a:pt x="40434" y="10351"/>
                  </a:lnTo>
                  <a:lnTo>
                    <a:pt x="45212" y="8766"/>
                  </a:lnTo>
                  <a:lnTo>
                    <a:pt x="49985" y="6757"/>
                  </a:lnTo>
                  <a:lnTo>
                    <a:pt x="54754" y="4465"/>
                  </a:lnTo>
                  <a:lnTo>
                    <a:pt x="62171" y="1918"/>
                  </a:lnTo>
                  <a:lnTo>
                    <a:pt x="69700" y="786"/>
                  </a:lnTo>
                  <a:lnTo>
                    <a:pt x="75041" y="485"/>
                  </a:lnTo>
                  <a:lnTo>
                    <a:pt x="91819" y="60"/>
                  </a:lnTo>
                  <a:lnTo>
                    <a:pt x="96932" y="0"/>
                  </a:lnTo>
                  <a:lnTo>
                    <a:pt x="101927" y="913"/>
                  </a:lnTo>
                  <a:lnTo>
                    <a:pt x="106845" y="2474"/>
                  </a:lnTo>
                  <a:lnTo>
                    <a:pt x="111711" y="4467"/>
                  </a:lnTo>
                  <a:lnTo>
                    <a:pt x="116543" y="6749"/>
                  </a:lnTo>
                  <a:lnTo>
                    <a:pt x="121351" y="9222"/>
                  </a:lnTo>
                  <a:lnTo>
                    <a:pt x="126145" y="11823"/>
                  </a:lnTo>
                  <a:lnTo>
                    <a:pt x="133587" y="17254"/>
                  </a:lnTo>
                  <a:lnTo>
                    <a:pt x="136683" y="20035"/>
                  </a:lnTo>
                  <a:lnTo>
                    <a:pt x="139541" y="23795"/>
                  </a:lnTo>
                  <a:lnTo>
                    <a:pt x="142239" y="28206"/>
                  </a:lnTo>
                  <a:lnTo>
                    <a:pt x="144832" y="33052"/>
                  </a:lnTo>
                  <a:lnTo>
                    <a:pt x="148148" y="37235"/>
                  </a:lnTo>
                  <a:lnTo>
                    <a:pt x="151947" y="40976"/>
                  </a:lnTo>
                  <a:lnTo>
                    <a:pt x="156066" y="44423"/>
                  </a:lnTo>
                  <a:lnTo>
                    <a:pt x="158813" y="48626"/>
                  </a:lnTo>
                  <a:lnTo>
                    <a:pt x="160644" y="53332"/>
                  </a:lnTo>
                  <a:lnTo>
                    <a:pt x="161864" y="58375"/>
                  </a:lnTo>
                  <a:lnTo>
                    <a:pt x="163472" y="63642"/>
                  </a:lnTo>
                  <a:lnTo>
                    <a:pt x="165337" y="69058"/>
                  </a:lnTo>
                  <a:lnTo>
                    <a:pt x="167375" y="74574"/>
                  </a:lnTo>
                  <a:lnTo>
                    <a:pt x="168733" y="80156"/>
                  </a:lnTo>
                  <a:lnTo>
                    <a:pt x="169638" y="85783"/>
                  </a:lnTo>
                  <a:lnTo>
                    <a:pt x="170242" y="91439"/>
                  </a:lnTo>
                  <a:lnTo>
                    <a:pt x="170645" y="97115"/>
                  </a:lnTo>
                  <a:lnTo>
                    <a:pt x="170913" y="102804"/>
                  </a:lnTo>
                  <a:lnTo>
                    <a:pt x="171211" y="114204"/>
                  </a:lnTo>
                  <a:lnTo>
                    <a:pt x="171344" y="125622"/>
                  </a:lnTo>
                  <a:lnTo>
                    <a:pt x="170585" y="131333"/>
                  </a:lnTo>
                  <a:lnTo>
                    <a:pt x="169286" y="137046"/>
                  </a:lnTo>
                  <a:lnTo>
                    <a:pt x="167626" y="142759"/>
                  </a:lnTo>
                  <a:lnTo>
                    <a:pt x="166519" y="147521"/>
                  </a:lnTo>
                  <a:lnTo>
                    <a:pt x="165781" y="151647"/>
                  </a:lnTo>
                  <a:lnTo>
                    <a:pt x="165289" y="155351"/>
                  </a:lnTo>
                  <a:lnTo>
                    <a:pt x="164168" y="159725"/>
                  </a:lnTo>
                  <a:lnTo>
                    <a:pt x="162626" y="164546"/>
                  </a:lnTo>
                  <a:lnTo>
                    <a:pt x="160805" y="169665"/>
                  </a:lnTo>
                  <a:lnTo>
                    <a:pt x="158797" y="174031"/>
                  </a:lnTo>
                  <a:lnTo>
                    <a:pt x="156664" y="177893"/>
                  </a:lnTo>
                  <a:lnTo>
                    <a:pt x="152178" y="184725"/>
                  </a:lnTo>
                  <a:lnTo>
                    <a:pt x="147539" y="190937"/>
                  </a:lnTo>
                  <a:lnTo>
                    <a:pt x="142831" y="196872"/>
                  </a:lnTo>
                  <a:lnTo>
                    <a:pt x="137299" y="202685"/>
                  </a:lnTo>
                  <a:lnTo>
                    <a:pt x="129549" y="208444"/>
                  </a:lnTo>
                  <a:lnTo>
                    <a:pt x="122929" y="214178"/>
                  </a:lnTo>
                  <a:lnTo>
                    <a:pt x="120053" y="217041"/>
                  </a:lnTo>
                  <a:lnTo>
                    <a:pt x="114740" y="220222"/>
                  </a:lnTo>
                  <a:lnTo>
                    <a:pt x="108939" y="222588"/>
                  </a:lnTo>
                  <a:lnTo>
                    <a:pt x="101069" y="226814"/>
                  </a:lnTo>
                  <a:lnTo>
                    <a:pt x="95298" y="229998"/>
                  </a:lnTo>
                  <a:lnTo>
                    <a:pt x="92901" y="229492"/>
                  </a:lnTo>
                  <a:lnTo>
                    <a:pt x="86004" y="226391"/>
                  </a:lnTo>
                  <a:lnTo>
                    <a:pt x="79763" y="224377"/>
                  </a:lnTo>
                  <a:lnTo>
                    <a:pt x="71787" y="223243"/>
                  </a:lnTo>
                  <a:lnTo>
                    <a:pt x="69289" y="223084"/>
                  </a:lnTo>
                  <a:lnTo>
                    <a:pt x="66830" y="222026"/>
                  </a:lnTo>
                  <a:lnTo>
                    <a:pt x="61981" y="218310"/>
                  </a:lnTo>
                  <a:lnTo>
                    <a:pt x="57180" y="213483"/>
                  </a:lnTo>
                  <a:lnTo>
                    <a:pt x="54789" y="210862"/>
                  </a:lnTo>
                  <a:lnTo>
                    <a:pt x="53194" y="208163"/>
                  </a:lnTo>
                  <a:lnTo>
                    <a:pt x="51423" y="202623"/>
                  </a:lnTo>
                  <a:lnTo>
                    <a:pt x="50425" y="198700"/>
                  </a:lnTo>
                  <a:lnTo>
                    <a:pt x="50130" y="192987"/>
                  </a:lnTo>
                  <a:lnTo>
                    <a:pt x="50882" y="190531"/>
                  </a:lnTo>
                  <a:lnTo>
                    <a:pt x="53835" y="185262"/>
                  </a:lnTo>
                  <a:lnTo>
                    <a:pt x="59910" y="179745"/>
                  </a:lnTo>
                  <a:lnTo>
                    <a:pt x="67901" y="174118"/>
                  </a:lnTo>
                  <a:lnTo>
                    <a:pt x="76745" y="168442"/>
                  </a:lnTo>
                  <a:lnTo>
                    <a:pt x="104823" y="151326"/>
                  </a:lnTo>
                  <a:lnTo>
                    <a:pt x="110363" y="148469"/>
                  </a:lnTo>
                  <a:lnTo>
                    <a:pt x="116437" y="145612"/>
                  </a:lnTo>
                  <a:lnTo>
                    <a:pt x="122869" y="142755"/>
                  </a:lnTo>
                  <a:lnTo>
                    <a:pt x="128744" y="140850"/>
                  </a:lnTo>
                  <a:lnTo>
                    <a:pt x="134248" y="139581"/>
                  </a:lnTo>
                  <a:lnTo>
                    <a:pt x="139505" y="138734"/>
                  </a:lnTo>
                  <a:lnTo>
                    <a:pt x="145390" y="139122"/>
                  </a:lnTo>
                  <a:lnTo>
                    <a:pt x="151695" y="140334"/>
                  </a:lnTo>
                  <a:lnTo>
                    <a:pt x="158280" y="142094"/>
                  </a:lnTo>
                  <a:lnTo>
                    <a:pt x="164257" y="143267"/>
                  </a:lnTo>
                  <a:lnTo>
                    <a:pt x="169830" y="144049"/>
                  </a:lnTo>
                  <a:lnTo>
                    <a:pt x="175132" y="144571"/>
                  </a:lnTo>
                  <a:lnTo>
                    <a:pt x="180255" y="145871"/>
                  </a:lnTo>
                  <a:lnTo>
                    <a:pt x="185257" y="147690"/>
                  </a:lnTo>
                  <a:lnTo>
                    <a:pt x="190180" y="149855"/>
                  </a:lnTo>
                  <a:lnTo>
                    <a:pt x="197766" y="154801"/>
                  </a:lnTo>
                  <a:lnTo>
                    <a:pt x="204577" y="161127"/>
                  </a:lnTo>
                  <a:lnTo>
                    <a:pt x="208615" y="165481"/>
                  </a:lnTo>
                  <a:lnTo>
                    <a:pt x="219768" y="178170"/>
                  </a:lnTo>
                  <a:lnTo>
                    <a:pt x="226262" y="184848"/>
                  </a:lnTo>
                  <a:lnTo>
                    <a:pt x="230216" y="187962"/>
                  </a:lnTo>
                  <a:lnTo>
                    <a:pt x="257175" y="2227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44"/>
            <p:cNvSpPr/>
            <p:nvPr/>
          </p:nvSpPr>
          <p:spPr>
            <a:xfrm>
              <a:off x="2457450" y="1808797"/>
              <a:ext cx="228601" cy="188596"/>
            </a:xfrm>
            <a:custGeom>
              <a:avLst/>
              <a:gdLst/>
              <a:ahLst/>
              <a:cxnLst/>
              <a:rect l="0" t="0" r="0" b="0"/>
              <a:pathLst>
                <a:path w="228601" h="188596">
                  <a:moveTo>
                    <a:pt x="0" y="0"/>
                  </a:moveTo>
                  <a:lnTo>
                    <a:pt x="6150" y="0"/>
                  </a:lnTo>
                  <a:lnTo>
                    <a:pt x="6481" y="953"/>
                  </a:lnTo>
                  <a:lnTo>
                    <a:pt x="6849" y="4551"/>
                  </a:lnTo>
                  <a:lnTo>
                    <a:pt x="7741" y="5891"/>
                  </a:lnTo>
                  <a:lnTo>
                    <a:pt x="9129" y="6785"/>
                  </a:lnTo>
                  <a:lnTo>
                    <a:pt x="10848" y="7381"/>
                  </a:lnTo>
                  <a:lnTo>
                    <a:pt x="11995" y="8731"/>
                  </a:lnTo>
                  <a:lnTo>
                    <a:pt x="12759" y="10583"/>
                  </a:lnTo>
                  <a:lnTo>
                    <a:pt x="13268" y="12770"/>
                  </a:lnTo>
                  <a:lnTo>
                    <a:pt x="15951" y="17741"/>
                  </a:lnTo>
                  <a:lnTo>
                    <a:pt x="19789" y="23125"/>
                  </a:lnTo>
                  <a:lnTo>
                    <a:pt x="24141" y="28693"/>
                  </a:lnTo>
                  <a:lnTo>
                    <a:pt x="31053" y="37182"/>
                  </a:lnTo>
                  <a:lnTo>
                    <a:pt x="33402" y="40981"/>
                  </a:lnTo>
                  <a:lnTo>
                    <a:pt x="35762" y="45418"/>
                  </a:lnTo>
                  <a:lnTo>
                    <a:pt x="38128" y="50281"/>
                  </a:lnTo>
                  <a:lnTo>
                    <a:pt x="40500" y="54476"/>
                  </a:lnTo>
                  <a:lnTo>
                    <a:pt x="42875" y="58225"/>
                  </a:lnTo>
                  <a:lnTo>
                    <a:pt x="45252" y="61677"/>
                  </a:lnTo>
                  <a:lnTo>
                    <a:pt x="48424" y="64930"/>
                  </a:lnTo>
                  <a:lnTo>
                    <a:pt x="52126" y="68052"/>
                  </a:lnTo>
                  <a:lnTo>
                    <a:pt x="56182" y="71085"/>
                  </a:lnTo>
                  <a:lnTo>
                    <a:pt x="60473" y="75013"/>
                  </a:lnTo>
                  <a:lnTo>
                    <a:pt x="64922" y="79536"/>
                  </a:lnTo>
                  <a:lnTo>
                    <a:pt x="69475" y="84457"/>
                  </a:lnTo>
                  <a:lnTo>
                    <a:pt x="74098" y="88689"/>
                  </a:lnTo>
                  <a:lnTo>
                    <a:pt x="78767" y="92464"/>
                  </a:lnTo>
                  <a:lnTo>
                    <a:pt x="83467" y="95933"/>
                  </a:lnTo>
                  <a:lnTo>
                    <a:pt x="101460" y="109916"/>
                  </a:lnTo>
                  <a:lnTo>
                    <a:pt x="107327" y="114235"/>
                  </a:lnTo>
                  <a:lnTo>
                    <a:pt x="112826" y="118067"/>
                  </a:lnTo>
                  <a:lnTo>
                    <a:pt x="118080" y="121574"/>
                  </a:lnTo>
                  <a:lnTo>
                    <a:pt x="123963" y="124864"/>
                  </a:lnTo>
                  <a:lnTo>
                    <a:pt x="130267" y="128010"/>
                  </a:lnTo>
                  <a:lnTo>
                    <a:pt x="136851" y="131060"/>
                  </a:lnTo>
                  <a:lnTo>
                    <a:pt x="142033" y="134046"/>
                  </a:lnTo>
                  <a:lnTo>
                    <a:pt x="146283" y="136989"/>
                  </a:lnTo>
                  <a:lnTo>
                    <a:pt x="149909" y="139904"/>
                  </a:lnTo>
                  <a:lnTo>
                    <a:pt x="154708" y="142799"/>
                  </a:lnTo>
                  <a:lnTo>
                    <a:pt x="160289" y="145682"/>
                  </a:lnTo>
                  <a:lnTo>
                    <a:pt x="166390" y="148556"/>
                  </a:lnTo>
                  <a:lnTo>
                    <a:pt x="171251" y="152378"/>
                  </a:lnTo>
                  <a:lnTo>
                    <a:pt x="175286" y="156830"/>
                  </a:lnTo>
                  <a:lnTo>
                    <a:pt x="178770" y="161704"/>
                  </a:lnTo>
                  <a:lnTo>
                    <a:pt x="182680" y="164952"/>
                  </a:lnTo>
                  <a:lnTo>
                    <a:pt x="186874" y="167118"/>
                  </a:lnTo>
                  <a:lnTo>
                    <a:pt x="191258" y="168562"/>
                  </a:lnTo>
                  <a:lnTo>
                    <a:pt x="198245" y="172707"/>
                  </a:lnTo>
                  <a:lnTo>
                    <a:pt x="203996" y="177723"/>
                  </a:lnTo>
                  <a:lnTo>
                    <a:pt x="209198" y="183128"/>
                  </a:lnTo>
                  <a:lnTo>
                    <a:pt x="211696" y="184951"/>
                  </a:lnTo>
                  <a:lnTo>
                    <a:pt x="218211" y="187515"/>
                  </a:lnTo>
                  <a:lnTo>
                    <a:pt x="220014" y="188115"/>
                  </a:lnTo>
                  <a:lnTo>
                    <a:pt x="226920" y="188532"/>
                  </a:lnTo>
                  <a:lnTo>
                    <a:pt x="228600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45"/>
            <p:cNvSpPr/>
            <p:nvPr/>
          </p:nvSpPr>
          <p:spPr>
            <a:xfrm>
              <a:off x="2443162" y="1834514"/>
              <a:ext cx="178595" cy="154307"/>
            </a:xfrm>
            <a:custGeom>
              <a:avLst/>
              <a:gdLst/>
              <a:ahLst/>
              <a:cxnLst/>
              <a:rect l="0" t="0" r="0" b="0"/>
              <a:pathLst>
                <a:path w="178595" h="154307">
                  <a:moveTo>
                    <a:pt x="178594" y="0"/>
                  </a:moveTo>
                  <a:lnTo>
                    <a:pt x="172443" y="0"/>
                  </a:lnTo>
                  <a:lnTo>
                    <a:pt x="167952" y="4551"/>
                  </a:lnTo>
                  <a:lnTo>
                    <a:pt x="163810" y="9326"/>
                  </a:lnTo>
                  <a:lnTo>
                    <a:pt x="161594" y="11932"/>
                  </a:lnTo>
                  <a:lnTo>
                    <a:pt x="157736" y="15575"/>
                  </a:lnTo>
                  <a:lnTo>
                    <a:pt x="152782" y="19909"/>
                  </a:lnTo>
                  <a:lnTo>
                    <a:pt x="147098" y="24702"/>
                  </a:lnTo>
                  <a:lnTo>
                    <a:pt x="141722" y="28851"/>
                  </a:lnTo>
                  <a:lnTo>
                    <a:pt x="136550" y="32569"/>
                  </a:lnTo>
                  <a:lnTo>
                    <a:pt x="131514" y="36001"/>
                  </a:lnTo>
                  <a:lnTo>
                    <a:pt x="126570" y="40193"/>
                  </a:lnTo>
                  <a:lnTo>
                    <a:pt x="121686" y="44893"/>
                  </a:lnTo>
                  <a:lnTo>
                    <a:pt x="116843" y="49931"/>
                  </a:lnTo>
                  <a:lnTo>
                    <a:pt x="111233" y="55195"/>
                  </a:lnTo>
                  <a:lnTo>
                    <a:pt x="105111" y="60609"/>
                  </a:lnTo>
                  <a:lnTo>
                    <a:pt x="98649" y="66124"/>
                  </a:lnTo>
                  <a:lnTo>
                    <a:pt x="92754" y="71705"/>
                  </a:lnTo>
                  <a:lnTo>
                    <a:pt x="87236" y="77331"/>
                  </a:lnTo>
                  <a:lnTo>
                    <a:pt x="81970" y="82987"/>
                  </a:lnTo>
                  <a:lnTo>
                    <a:pt x="76871" y="87710"/>
                  </a:lnTo>
                  <a:lnTo>
                    <a:pt x="71885" y="91811"/>
                  </a:lnTo>
                  <a:lnTo>
                    <a:pt x="66973" y="95497"/>
                  </a:lnTo>
                  <a:lnTo>
                    <a:pt x="62111" y="99860"/>
                  </a:lnTo>
                  <a:lnTo>
                    <a:pt x="57283" y="104674"/>
                  </a:lnTo>
                  <a:lnTo>
                    <a:pt x="48478" y="114150"/>
                  </a:lnTo>
                  <a:lnTo>
                    <a:pt x="41919" y="121536"/>
                  </a:lnTo>
                  <a:lnTo>
                    <a:pt x="38264" y="124839"/>
                  </a:lnTo>
                  <a:lnTo>
                    <a:pt x="34241" y="127994"/>
                  </a:lnTo>
                  <a:lnTo>
                    <a:pt x="29971" y="131049"/>
                  </a:lnTo>
                  <a:lnTo>
                    <a:pt x="27124" y="134039"/>
                  </a:lnTo>
                  <a:lnTo>
                    <a:pt x="25227" y="136985"/>
                  </a:lnTo>
                  <a:lnTo>
                    <a:pt x="23962" y="139901"/>
                  </a:lnTo>
                  <a:lnTo>
                    <a:pt x="21530" y="142797"/>
                  </a:lnTo>
                  <a:lnTo>
                    <a:pt x="18323" y="145681"/>
                  </a:lnTo>
                  <a:lnTo>
                    <a:pt x="7798" y="153801"/>
                  </a:lnTo>
                  <a:lnTo>
                    <a:pt x="2363" y="154206"/>
                  </a:lnTo>
                  <a:lnTo>
                    <a:pt x="0" y="15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46"/>
            <p:cNvSpPr/>
            <p:nvPr/>
          </p:nvSpPr>
          <p:spPr>
            <a:xfrm>
              <a:off x="2814637" y="1868805"/>
              <a:ext cx="164307" cy="17146"/>
            </a:xfrm>
            <a:custGeom>
              <a:avLst/>
              <a:gdLst/>
              <a:ahLst/>
              <a:cxnLst/>
              <a:rect l="0" t="0" r="0" b="0"/>
              <a:pathLst>
                <a:path w="164307" h="17146">
                  <a:moveTo>
                    <a:pt x="0" y="17145"/>
                  </a:moveTo>
                  <a:lnTo>
                    <a:pt x="9943" y="17145"/>
                  </a:lnTo>
                  <a:lnTo>
                    <a:pt x="12185" y="16192"/>
                  </a:lnTo>
                  <a:lnTo>
                    <a:pt x="14474" y="14605"/>
                  </a:lnTo>
                  <a:lnTo>
                    <a:pt x="16793" y="12594"/>
                  </a:lnTo>
                  <a:lnTo>
                    <a:pt x="20720" y="11253"/>
                  </a:lnTo>
                  <a:lnTo>
                    <a:pt x="25720" y="10360"/>
                  </a:lnTo>
                  <a:lnTo>
                    <a:pt x="31434" y="9764"/>
                  </a:lnTo>
                  <a:lnTo>
                    <a:pt x="36831" y="9366"/>
                  </a:lnTo>
                  <a:lnTo>
                    <a:pt x="47061" y="8925"/>
                  </a:lnTo>
                  <a:lnTo>
                    <a:pt x="77017" y="8619"/>
                  </a:lnTo>
                  <a:lnTo>
                    <a:pt x="82301" y="8603"/>
                  </a:lnTo>
                  <a:lnTo>
                    <a:pt x="88205" y="7640"/>
                  </a:lnTo>
                  <a:lnTo>
                    <a:pt x="94522" y="6046"/>
                  </a:lnTo>
                  <a:lnTo>
                    <a:pt x="101115" y="4031"/>
                  </a:lnTo>
                  <a:lnTo>
                    <a:pt x="107097" y="2687"/>
                  </a:lnTo>
                  <a:lnTo>
                    <a:pt x="112673" y="1791"/>
                  </a:lnTo>
                  <a:lnTo>
                    <a:pt x="117978" y="1194"/>
                  </a:lnTo>
                  <a:lnTo>
                    <a:pt x="123102" y="796"/>
                  </a:lnTo>
                  <a:lnTo>
                    <a:pt x="128105" y="530"/>
                  </a:lnTo>
                  <a:lnTo>
                    <a:pt x="140615" y="157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47"/>
            <p:cNvSpPr/>
            <p:nvPr/>
          </p:nvSpPr>
          <p:spPr>
            <a:xfrm>
              <a:off x="3100387" y="1731645"/>
              <a:ext cx="100014" cy="222886"/>
            </a:xfrm>
            <a:custGeom>
              <a:avLst/>
              <a:gdLst/>
              <a:ahLst/>
              <a:cxnLst/>
              <a:rect l="0" t="0" r="0" b="0"/>
              <a:pathLst>
                <a:path w="100014" h="222886">
                  <a:moveTo>
                    <a:pt x="0" y="0"/>
                  </a:moveTo>
                  <a:lnTo>
                    <a:pt x="0" y="7381"/>
                  </a:lnTo>
                  <a:lnTo>
                    <a:pt x="2117" y="10582"/>
                  </a:lnTo>
                  <a:lnTo>
                    <a:pt x="3792" y="12770"/>
                  </a:lnTo>
                  <a:lnTo>
                    <a:pt x="4910" y="15180"/>
                  </a:lnTo>
                  <a:lnTo>
                    <a:pt x="6151" y="20399"/>
                  </a:lnTo>
                  <a:lnTo>
                    <a:pt x="7276" y="24077"/>
                  </a:lnTo>
                  <a:lnTo>
                    <a:pt x="8819" y="28434"/>
                  </a:lnTo>
                  <a:lnTo>
                    <a:pt x="10642" y="33243"/>
                  </a:lnTo>
                  <a:lnTo>
                    <a:pt x="12651" y="37402"/>
                  </a:lnTo>
                  <a:lnTo>
                    <a:pt x="14784" y="41127"/>
                  </a:lnTo>
                  <a:lnTo>
                    <a:pt x="17000" y="44563"/>
                  </a:lnTo>
                  <a:lnTo>
                    <a:pt x="18477" y="48758"/>
                  </a:lnTo>
                  <a:lnTo>
                    <a:pt x="19462" y="53460"/>
                  </a:lnTo>
                  <a:lnTo>
                    <a:pt x="20119" y="58500"/>
                  </a:lnTo>
                  <a:lnTo>
                    <a:pt x="21350" y="63765"/>
                  </a:lnTo>
                  <a:lnTo>
                    <a:pt x="22964" y="69180"/>
                  </a:lnTo>
                  <a:lnTo>
                    <a:pt x="24835" y="74695"/>
                  </a:lnTo>
                  <a:lnTo>
                    <a:pt x="26875" y="80276"/>
                  </a:lnTo>
                  <a:lnTo>
                    <a:pt x="31259" y="91558"/>
                  </a:lnTo>
                  <a:lnTo>
                    <a:pt x="32746" y="97234"/>
                  </a:lnTo>
                  <a:lnTo>
                    <a:pt x="33737" y="102922"/>
                  </a:lnTo>
                  <a:lnTo>
                    <a:pt x="34398" y="108620"/>
                  </a:lnTo>
                  <a:lnTo>
                    <a:pt x="35632" y="114323"/>
                  </a:lnTo>
                  <a:lnTo>
                    <a:pt x="37248" y="120030"/>
                  </a:lnTo>
                  <a:lnTo>
                    <a:pt x="39120" y="125740"/>
                  </a:lnTo>
                  <a:lnTo>
                    <a:pt x="41161" y="131451"/>
                  </a:lnTo>
                  <a:lnTo>
                    <a:pt x="45546" y="142878"/>
                  </a:lnTo>
                  <a:lnTo>
                    <a:pt x="52477" y="160021"/>
                  </a:lnTo>
                  <a:lnTo>
                    <a:pt x="54828" y="164783"/>
                  </a:lnTo>
                  <a:lnTo>
                    <a:pt x="57190" y="168910"/>
                  </a:lnTo>
                  <a:lnTo>
                    <a:pt x="59558" y="172614"/>
                  </a:lnTo>
                  <a:lnTo>
                    <a:pt x="61930" y="176988"/>
                  </a:lnTo>
                  <a:lnTo>
                    <a:pt x="64305" y="181810"/>
                  </a:lnTo>
                  <a:lnTo>
                    <a:pt x="66683" y="186929"/>
                  </a:lnTo>
                  <a:lnTo>
                    <a:pt x="69062" y="190342"/>
                  </a:lnTo>
                  <a:lnTo>
                    <a:pt x="71441" y="192617"/>
                  </a:lnTo>
                  <a:lnTo>
                    <a:pt x="73821" y="194134"/>
                  </a:lnTo>
                  <a:lnTo>
                    <a:pt x="75408" y="196097"/>
                  </a:lnTo>
                  <a:lnTo>
                    <a:pt x="76466" y="198359"/>
                  </a:lnTo>
                  <a:lnTo>
                    <a:pt x="77171" y="200819"/>
                  </a:lnTo>
                  <a:lnTo>
                    <a:pt x="80071" y="206093"/>
                  </a:lnTo>
                  <a:lnTo>
                    <a:pt x="81956" y="208833"/>
                  </a:lnTo>
                  <a:lnTo>
                    <a:pt x="84006" y="211612"/>
                  </a:lnTo>
                  <a:lnTo>
                    <a:pt x="91545" y="221212"/>
                  </a:lnTo>
                  <a:lnTo>
                    <a:pt x="92780" y="221770"/>
                  </a:lnTo>
                  <a:lnTo>
                    <a:pt x="94397" y="222141"/>
                  </a:lnTo>
                  <a:lnTo>
                    <a:pt x="100013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48"/>
            <p:cNvSpPr/>
            <p:nvPr/>
          </p:nvSpPr>
          <p:spPr>
            <a:xfrm>
              <a:off x="3243274" y="1705927"/>
              <a:ext cx="212860" cy="273637"/>
            </a:xfrm>
            <a:custGeom>
              <a:avLst/>
              <a:gdLst/>
              <a:ahLst/>
              <a:cxnLst/>
              <a:rect l="0" t="0" r="0" b="0"/>
              <a:pathLst>
                <a:path w="212860" h="273637">
                  <a:moveTo>
                    <a:pt x="128576" y="0"/>
                  </a:moveTo>
                  <a:lnTo>
                    <a:pt x="112482" y="0"/>
                  </a:lnTo>
                  <a:lnTo>
                    <a:pt x="108321" y="952"/>
                  </a:lnTo>
                  <a:lnTo>
                    <a:pt x="103167" y="2540"/>
                  </a:lnTo>
                  <a:lnTo>
                    <a:pt x="97349" y="4551"/>
                  </a:lnTo>
                  <a:lnTo>
                    <a:pt x="91883" y="5891"/>
                  </a:lnTo>
                  <a:lnTo>
                    <a:pt x="86651" y="6785"/>
                  </a:lnTo>
                  <a:lnTo>
                    <a:pt x="81576" y="7381"/>
                  </a:lnTo>
                  <a:lnTo>
                    <a:pt x="76605" y="7778"/>
                  </a:lnTo>
                  <a:lnTo>
                    <a:pt x="71703" y="8043"/>
                  </a:lnTo>
                  <a:lnTo>
                    <a:pt x="62024" y="8337"/>
                  </a:lnTo>
                  <a:lnTo>
                    <a:pt x="123" y="8573"/>
                  </a:lnTo>
                  <a:lnTo>
                    <a:pt x="15" y="15416"/>
                  </a:lnTo>
                  <a:lnTo>
                    <a:pt x="0" y="20504"/>
                  </a:lnTo>
                  <a:lnTo>
                    <a:pt x="790" y="22242"/>
                  </a:lnTo>
                  <a:lnTo>
                    <a:pt x="2110" y="23400"/>
                  </a:lnTo>
                  <a:lnTo>
                    <a:pt x="3784" y="24173"/>
                  </a:lnTo>
                  <a:lnTo>
                    <a:pt x="4900" y="25640"/>
                  </a:lnTo>
                  <a:lnTo>
                    <a:pt x="5644" y="27571"/>
                  </a:lnTo>
                  <a:lnTo>
                    <a:pt x="6471" y="32256"/>
                  </a:lnTo>
                  <a:lnTo>
                    <a:pt x="6838" y="37514"/>
                  </a:lnTo>
                  <a:lnTo>
                    <a:pt x="9118" y="45565"/>
                  </a:lnTo>
                  <a:lnTo>
                    <a:pt x="10837" y="50379"/>
                  </a:lnTo>
                  <a:lnTo>
                    <a:pt x="12747" y="58268"/>
                  </a:lnTo>
                  <a:lnTo>
                    <a:pt x="13596" y="65902"/>
                  </a:lnTo>
                  <a:lnTo>
                    <a:pt x="13823" y="70605"/>
                  </a:lnTo>
                  <a:lnTo>
                    <a:pt x="14074" y="80910"/>
                  </a:lnTo>
                  <a:lnTo>
                    <a:pt x="14268" y="118384"/>
                  </a:lnTo>
                  <a:lnTo>
                    <a:pt x="14275" y="139623"/>
                  </a:lnTo>
                  <a:lnTo>
                    <a:pt x="15069" y="141660"/>
                  </a:lnTo>
                  <a:lnTo>
                    <a:pt x="16392" y="143017"/>
                  </a:lnTo>
                  <a:lnTo>
                    <a:pt x="20426" y="145196"/>
                  </a:lnTo>
                  <a:lnTo>
                    <a:pt x="26943" y="152447"/>
                  </a:lnTo>
                  <a:lnTo>
                    <a:pt x="28243" y="153938"/>
                  </a:lnTo>
                  <a:lnTo>
                    <a:pt x="32261" y="154196"/>
                  </a:lnTo>
                  <a:lnTo>
                    <a:pt x="34203" y="153280"/>
                  </a:lnTo>
                  <a:lnTo>
                    <a:pt x="38478" y="149722"/>
                  </a:lnTo>
                  <a:lnTo>
                    <a:pt x="41523" y="148392"/>
                  </a:lnTo>
                  <a:lnTo>
                    <a:pt x="45141" y="147505"/>
                  </a:lnTo>
                  <a:lnTo>
                    <a:pt x="49140" y="146915"/>
                  </a:lnTo>
                  <a:lnTo>
                    <a:pt x="53394" y="145568"/>
                  </a:lnTo>
                  <a:lnTo>
                    <a:pt x="57817" y="143718"/>
                  </a:lnTo>
                  <a:lnTo>
                    <a:pt x="62353" y="141532"/>
                  </a:lnTo>
                  <a:lnTo>
                    <a:pt x="66965" y="140075"/>
                  </a:lnTo>
                  <a:lnTo>
                    <a:pt x="71627" y="139103"/>
                  </a:lnTo>
                  <a:lnTo>
                    <a:pt x="76322" y="138455"/>
                  </a:lnTo>
                  <a:lnTo>
                    <a:pt x="81834" y="137071"/>
                  </a:lnTo>
                  <a:lnTo>
                    <a:pt x="87890" y="135196"/>
                  </a:lnTo>
                  <a:lnTo>
                    <a:pt x="94308" y="132993"/>
                  </a:lnTo>
                  <a:lnTo>
                    <a:pt x="100174" y="131524"/>
                  </a:lnTo>
                  <a:lnTo>
                    <a:pt x="105673" y="130545"/>
                  </a:lnTo>
                  <a:lnTo>
                    <a:pt x="110925" y="129893"/>
                  </a:lnTo>
                  <a:lnTo>
                    <a:pt x="116809" y="129458"/>
                  </a:lnTo>
                  <a:lnTo>
                    <a:pt x="129696" y="128974"/>
                  </a:lnTo>
                  <a:lnTo>
                    <a:pt x="142754" y="128702"/>
                  </a:lnTo>
                  <a:lnTo>
                    <a:pt x="147553" y="129616"/>
                  </a:lnTo>
                  <a:lnTo>
                    <a:pt x="153133" y="131179"/>
                  </a:lnTo>
                  <a:lnTo>
                    <a:pt x="159235" y="133172"/>
                  </a:lnTo>
                  <a:lnTo>
                    <a:pt x="164097" y="135454"/>
                  </a:lnTo>
                  <a:lnTo>
                    <a:pt x="168131" y="137928"/>
                  </a:lnTo>
                  <a:lnTo>
                    <a:pt x="171615" y="140529"/>
                  </a:lnTo>
                  <a:lnTo>
                    <a:pt x="175525" y="143216"/>
                  </a:lnTo>
                  <a:lnTo>
                    <a:pt x="184102" y="148742"/>
                  </a:lnTo>
                  <a:lnTo>
                    <a:pt x="187818" y="152501"/>
                  </a:lnTo>
                  <a:lnTo>
                    <a:pt x="191090" y="156912"/>
                  </a:lnTo>
                  <a:lnTo>
                    <a:pt x="194064" y="161758"/>
                  </a:lnTo>
                  <a:lnTo>
                    <a:pt x="199486" y="169683"/>
                  </a:lnTo>
                  <a:lnTo>
                    <a:pt x="204541" y="177332"/>
                  </a:lnTo>
                  <a:lnTo>
                    <a:pt x="207001" y="182039"/>
                  </a:lnTo>
                  <a:lnTo>
                    <a:pt x="209434" y="187082"/>
                  </a:lnTo>
                  <a:lnTo>
                    <a:pt x="211056" y="192349"/>
                  </a:lnTo>
                  <a:lnTo>
                    <a:pt x="212138" y="197765"/>
                  </a:lnTo>
                  <a:lnTo>
                    <a:pt x="212859" y="203281"/>
                  </a:lnTo>
                  <a:lnTo>
                    <a:pt x="212546" y="207911"/>
                  </a:lnTo>
                  <a:lnTo>
                    <a:pt x="211543" y="211949"/>
                  </a:lnTo>
                  <a:lnTo>
                    <a:pt x="210081" y="215595"/>
                  </a:lnTo>
                  <a:lnTo>
                    <a:pt x="204344" y="223740"/>
                  </a:lnTo>
                  <a:lnTo>
                    <a:pt x="195757" y="234885"/>
                  </a:lnTo>
                  <a:lnTo>
                    <a:pt x="185269" y="248030"/>
                  </a:lnTo>
                  <a:lnTo>
                    <a:pt x="176690" y="256793"/>
                  </a:lnTo>
                  <a:lnTo>
                    <a:pt x="169383" y="262635"/>
                  </a:lnTo>
                  <a:lnTo>
                    <a:pt x="162925" y="266530"/>
                  </a:lnTo>
                  <a:lnTo>
                    <a:pt x="157825" y="269127"/>
                  </a:lnTo>
                  <a:lnTo>
                    <a:pt x="153631" y="270858"/>
                  </a:lnTo>
                  <a:lnTo>
                    <a:pt x="150042" y="272012"/>
                  </a:lnTo>
                  <a:lnTo>
                    <a:pt x="143937" y="273294"/>
                  </a:lnTo>
                  <a:lnTo>
                    <a:pt x="141198" y="273636"/>
                  </a:lnTo>
                  <a:lnTo>
                    <a:pt x="137784" y="272912"/>
                  </a:lnTo>
                  <a:lnTo>
                    <a:pt x="133921" y="271476"/>
                  </a:lnTo>
                  <a:lnTo>
                    <a:pt x="129758" y="269566"/>
                  </a:lnTo>
                  <a:lnTo>
                    <a:pt x="126189" y="268293"/>
                  </a:lnTo>
                  <a:lnTo>
                    <a:pt x="120107" y="266879"/>
                  </a:lnTo>
                  <a:lnTo>
                    <a:pt x="114757" y="263710"/>
                  </a:lnTo>
                  <a:lnTo>
                    <a:pt x="109734" y="259127"/>
                  </a:lnTo>
                  <a:lnTo>
                    <a:pt x="103238" y="252144"/>
                  </a:lnTo>
                  <a:lnTo>
                    <a:pt x="101439" y="250177"/>
                  </a:lnTo>
                  <a:lnTo>
                    <a:pt x="100960" y="248700"/>
                  </a:lnTo>
                  <a:lnTo>
                    <a:pt x="100190" y="242025"/>
                  </a:lnTo>
                  <a:lnTo>
                    <a:pt x="100001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49"/>
            <p:cNvSpPr/>
            <p:nvPr/>
          </p:nvSpPr>
          <p:spPr>
            <a:xfrm>
              <a:off x="3521868" y="1800623"/>
              <a:ext cx="221039" cy="376748"/>
            </a:xfrm>
            <a:custGeom>
              <a:avLst/>
              <a:gdLst/>
              <a:ahLst/>
              <a:cxnLst/>
              <a:rect l="0" t="0" r="0" b="0"/>
              <a:pathLst>
                <a:path w="221039" h="376748">
                  <a:moveTo>
                    <a:pt x="0" y="8174"/>
                  </a:moveTo>
                  <a:lnTo>
                    <a:pt x="3793" y="8174"/>
                  </a:lnTo>
                  <a:lnTo>
                    <a:pt x="4910" y="9127"/>
                  </a:lnTo>
                  <a:lnTo>
                    <a:pt x="5655" y="10714"/>
                  </a:lnTo>
                  <a:lnTo>
                    <a:pt x="6850" y="15555"/>
                  </a:lnTo>
                  <a:lnTo>
                    <a:pt x="7057" y="25495"/>
                  </a:lnTo>
                  <a:lnTo>
                    <a:pt x="7136" y="45086"/>
                  </a:lnTo>
                  <a:lnTo>
                    <a:pt x="9257" y="53472"/>
                  </a:lnTo>
                  <a:lnTo>
                    <a:pt x="12052" y="62596"/>
                  </a:lnTo>
                  <a:lnTo>
                    <a:pt x="13625" y="74041"/>
                  </a:lnTo>
                  <a:lnTo>
                    <a:pt x="13994" y="83803"/>
                  </a:lnTo>
                  <a:lnTo>
                    <a:pt x="16274" y="94492"/>
                  </a:lnTo>
                  <a:lnTo>
                    <a:pt x="19933" y="104640"/>
                  </a:lnTo>
                  <a:lnTo>
                    <a:pt x="26456" y="115708"/>
                  </a:lnTo>
                  <a:lnTo>
                    <a:pt x="31073" y="122007"/>
                  </a:lnTo>
                  <a:lnTo>
                    <a:pt x="33415" y="124068"/>
                  </a:lnTo>
                  <a:lnTo>
                    <a:pt x="38134" y="126357"/>
                  </a:lnTo>
                  <a:lnTo>
                    <a:pt x="44995" y="129915"/>
                  </a:lnTo>
                  <a:lnTo>
                    <a:pt x="49046" y="132197"/>
                  </a:lnTo>
                  <a:lnTo>
                    <a:pt x="55665" y="134733"/>
                  </a:lnTo>
                  <a:lnTo>
                    <a:pt x="62046" y="135860"/>
                  </a:lnTo>
                  <a:lnTo>
                    <a:pt x="65971" y="136160"/>
                  </a:lnTo>
                  <a:lnTo>
                    <a:pt x="73771" y="136495"/>
                  </a:lnTo>
                  <a:lnTo>
                    <a:pt x="82624" y="136682"/>
                  </a:lnTo>
                  <a:lnTo>
                    <a:pt x="87787" y="136726"/>
                  </a:lnTo>
                  <a:lnTo>
                    <a:pt x="91068" y="135786"/>
                  </a:lnTo>
                  <a:lnTo>
                    <a:pt x="94844" y="134206"/>
                  </a:lnTo>
                  <a:lnTo>
                    <a:pt x="98948" y="132200"/>
                  </a:lnTo>
                  <a:lnTo>
                    <a:pt x="105625" y="127432"/>
                  </a:lnTo>
                  <a:lnTo>
                    <a:pt x="111238" y="122138"/>
                  </a:lnTo>
                  <a:lnTo>
                    <a:pt x="116379" y="116609"/>
                  </a:lnTo>
                  <a:lnTo>
                    <a:pt x="118067" y="113802"/>
                  </a:lnTo>
                  <a:lnTo>
                    <a:pt x="119943" y="108142"/>
                  </a:lnTo>
                  <a:lnTo>
                    <a:pt x="128584" y="72296"/>
                  </a:lnTo>
                  <a:lnTo>
                    <a:pt x="131760" y="61399"/>
                  </a:lnTo>
                  <a:lnTo>
                    <a:pt x="134671" y="53183"/>
                  </a:lnTo>
                  <a:lnTo>
                    <a:pt x="137406" y="46752"/>
                  </a:lnTo>
                  <a:lnTo>
                    <a:pt x="138435" y="41513"/>
                  </a:lnTo>
                  <a:lnTo>
                    <a:pt x="138328" y="37067"/>
                  </a:lnTo>
                  <a:lnTo>
                    <a:pt x="136500" y="26260"/>
                  </a:lnTo>
                  <a:lnTo>
                    <a:pt x="135959" y="17025"/>
                  </a:lnTo>
                  <a:lnTo>
                    <a:pt x="135776" y="9923"/>
                  </a:lnTo>
                  <a:lnTo>
                    <a:pt x="133635" y="6411"/>
                  </a:lnTo>
                  <a:lnTo>
                    <a:pt x="128883" y="0"/>
                  </a:lnTo>
                  <a:lnTo>
                    <a:pt x="128675" y="4271"/>
                  </a:lnTo>
                  <a:lnTo>
                    <a:pt x="129440" y="6524"/>
                  </a:lnTo>
                  <a:lnTo>
                    <a:pt x="133515" y="14247"/>
                  </a:lnTo>
                  <a:lnTo>
                    <a:pt x="134746" y="19763"/>
                  </a:lnTo>
                  <a:lnTo>
                    <a:pt x="135537" y="31065"/>
                  </a:lnTo>
                  <a:lnTo>
                    <a:pt x="135645" y="36763"/>
                  </a:lnTo>
                  <a:lnTo>
                    <a:pt x="136468" y="39616"/>
                  </a:lnTo>
                  <a:lnTo>
                    <a:pt x="139498" y="45326"/>
                  </a:lnTo>
                  <a:lnTo>
                    <a:pt x="141375" y="53578"/>
                  </a:lnTo>
                  <a:lnTo>
                    <a:pt x="143002" y="63596"/>
                  </a:lnTo>
                  <a:lnTo>
                    <a:pt x="146371" y="74399"/>
                  </a:lnTo>
                  <a:lnTo>
                    <a:pt x="150514" y="83010"/>
                  </a:lnTo>
                  <a:lnTo>
                    <a:pt x="152730" y="86639"/>
                  </a:lnTo>
                  <a:lnTo>
                    <a:pt x="155193" y="95753"/>
                  </a:lnTo>
                  <a:lnTo>
                    <a:pt x="155849" y="100850"/>
                  </a:lnTo>
                  <a:lnTo>
                    <a:pt x="160812" y="111593"/>
                  </a:lnTo>
                  <a:lnTo>
                    <a:pt x="164358" y="117125"/>
                  </a:lnTo>
                  <a:lnTo>
                    <a:pt x="167516" y="123671"/>
                  </a:lnTo>
                  <a:lnTo>
                    <a:pt x="170415" y="130892"/>
                  </a:lnTo>
                  <a:lnTo>
                    <a:pt x="173142" y="138563"/>
                  </a:lnTo>
                  <a:lnTo>
                    <a:pt x="178287" y="152167"/>
                  </a:lnTo>
                  <a:lnTo>
                    <a:pt x="185647" y="170536"/>
                  </a:lnTo>
                  <a:lnTo>
                    <a:pt x="216693" y="245344"/>
                  </a:lnTo>
                  <a:lnTo>
                    <a:pt x="219340" y="256775"/>
                  </a:lnTo>
                  <a:lnTo>
                    <a:pt x="220515" y="268206"/>
                  </a:lnTo>
                  <a:lnTo>
                    <a:pt x="221038" y="279636"/>
                  </a:lnTo>
                  <a:lnTo>
                    <a:pt x="219154" y="291066"/>
                  </a:lnTo>
                  <a:lnTo>
                    <a:pt x="215670" y="301544"/>
                  </a:lnTo>
                  <a:lnTo>
                    <a:pt x="209247" y="313750"/>
                  </a:lnTo>
                  <a:lnTo>
                    <a:pt x="204653" y="323691"/>
                  </a:lnTo>
                  <a:lnTo>
                    <a:pt x="199966" y="331919"/>
                  </a:lnTo>
                  <a:lnTo>
                    <a:pt x="197604" y="335446"/>
                  </a:lnTo>
                  <a:lnTo>
                    <a:pt x="190747" y="341906"/>
                  </a:lnTo>
                  <a:lnTo>
                    <a:pt x="186696" y="344962"/>
                  </a:lnTo>
                  <a:lnTo>
                    <a:pt x="181614" y="347952"/>
                  </a:lnTo>
                  <a:lnTo>
                    <a:pt x="175845" y="350897"/>
                  </a:lnTo>
                  <a:lnTo>
                    <a:pt x="169618" y="353814"/>
                  </a:lnTo>
                  <a:lnTo>
                    <a:pt x="163878" y="356711"/>
                  </a:lnTo>
                  <a:lnTo>
                    <a:pt x="158465" y="359594"/>
                  </a:lnTo>
                  <a:lnTo>
                    <a:pt x="153269" y="362469"/>
                  </a:lnTo>
                  <a:lnTo>
                    <a:pt x="147423" y="365338"/>
                  </a:lnTo>
                  <a:lnTo>
                    <a:pt x="141145" y="368204"/>
                  </a:lnTo>
                  <a:lnTo>
                    <a:pt x="134578" y="371066"/>
                  </a:lnTo>
                  <a:lnTo>
                    <a:pt x="128612" y="372975"/>
                  </a:lnTo>
                  <a:lnTo>
                    <a:pt x="123048" y="374247"/>
                  </a:lnTo>
                  <a:lnTo>
                    <a:pt x="117751" y="375095"/>
                  </a:lnTo>
                  <a:lnTo>
                    <a:pt x="111838" y="375661"/>
                  </a:lnTo>
                  <a:lnTo>
                    <a:pt x="105515" y="376038"/>
                  </a:lnTo>
                  <a:lnTo>
                    <a:pt x="92140" y="376456"/>
                  </a:lnTo>
                  <a:lnTo>
                    <a:pt x="60847" y="376747"/>
                  </a:lnTo>
                  <a:lnTo>
                    <a:pt x="55646" y="375810"/>
                  </a:lnTo>
                  <a:lnTo>
                    <a:pt x="50591" y="374232"/>
                  </a:lnTo>
                  <a:lnTo>
                    <a:pt x="45634" y="372228"/>
                  </a:lnTo>
                  <a:lnTo>
                    <a:pt x="41535" y="369939"/>
                  </a:lnTo>
                  <a:lnTo>
                    <a:pt x="34864" y="364856"/>
                  </a:lnTo>
                  <a:lnTo>
                    <a:pt x="29024" y="359723"/>
                  </a:lnTo>
                  <a:lnTo>
                    <a:pt x="23240" y="353108"/>
                  </a:lnTo>
                  <a:lnTo>
                    <a:pt x="18796" y="347850"/>
                  </a:lnTo>
                  <a:lnTo>
                    <a:pt x="17293" y="345115"/>
                  </a:lnTo>
                  <a:lnTo>
                    <a:pt x="15624" y="339535"/>
                  </a:lnTo>
                  <a:lnTo>
                    <a:pt x="14464" y="327882"/>
                  </a:lnTo>
                  <a:lnTo>
                    <a:pt x="14288" y="3253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50"/>
            <p:cNvSpPr/>
            <p:nvPr/>
          </p:nvSpPr>
          <p:spPr>
            <a:xfrm>
              <a:off x="3814762" y="1843087"/>
              <a:ext cx="135732" cy="8574"/>
            </a:xfrm>
            <a:custGeom>
              <a:avLst/>
              <a:gdLst/>
              <a:ahLst/>
              <a:cxnLst/>
              <a:rect l="0" t="0" r="0" b="0"/>
              <a:pathLst>
                <a:path w="135732" h="8574">
                  <a:moveTo>
                    <a:pt x="0" y="8573"/>
                  </a:moveTo>
                  <a:lnTo>
                    <a:pt x="68109" y="8573"/>
                  </a:lnTo>
                  <a:lnTo>
                    <a:pt x="73187" y="7620"/>
                  </a:lnTo>
                  <a:lnTo>
                    <a:pt x="78160" y="6033"/>
                  </a:lnTo>
                  <a:lnTo>
                    <a:pt x="83063" y="4022"/>
                  </a:lnTo>
                  <a:lnTo>
                    <a:pt x="87919" y="3634"/>
                  </a:lnTo>
                  <a:lnTo>
                    <a:pt x="92744" y="4327"/>
                  </a:lnTo>
                  <a:lnTo>
                    <a:pt x="97548" y="5742"/>
                  </a:lnTo>
                  <a:lnTo>
                    <a:pt x="101545" y="5733"/>
                  </a:lnTo>
                  <a:lnTo>
                    <a:pt x="105003" y="4775"/>
                  </a:lnTo>
                  <a:lnTo>
                    <a:pt x="108102" y="3183"/>
                  </a:lnTo>
                  <a:lnTo>
                    <a:pt x="111755" y="2122"/>
                  </a:lnTo>
                  <a:lnTo>
                    <a:pt x="115779" y="1415"/>
                  </a:lnTo>
                  <a:lnTo>
                    <a:pt x="120048" y="943"/>
                  </a:lnTo>
                  <a:lnTo>
                    <a:pt x="123689" y="629"/>
                  </a:lnTo>
                  <a:lnTo>
                    <a:pt x="126909" y="419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51"/>
            <p:cNvSpPr/>
            <p:nvPr/>
          </p:nvSpPr>
          <p:spPr>
            <a:xfrm>
              <a:off x="3821906" y="1928812"/>
              <a:ext cx="142876" cy="8543"/>
            </a:xfrm>
            <a:custGeom>
              <a:avLst/>
              <a:gdLst/>
              <a:ahLst/>
              <a:cxnLst/>
              <a:rect l="0" t="0" r="0" b="0"/>
              <a:pathLst>
                <a:path w="142876" h="8543">
                  <a:moveTo>
                    <a:pt x="0" y="0"/>
                  </a:moveTo>
                  <a:lnTo>
                    <a:pt x="0" y="4551"/>
                  </a:lnTo>
                  <a:lnTo>
                    <a:pt x="4762" y="5891"/>
                  </a:lnTo>
                  <a:lnTo>
                    <a:pt x="12700" y="6785"/>
                  </a:lnTo>
                  <a:lnTo>
                    <a:pt x="31044" y="7778"/>
                  </a:lnTo>
                  <a:lnTo>
                    <a:pt x="50297" y="8337"/>
                  </a:lnTo>
                  <a:lnTo>
                    <a:pt x="75925" y="8542"/>
                  </a:lnTo>
                  <a:lnTo>
                    <a:pt x="81573" y="7599"/>
                  </a:lnTo>
                  <a:lnTo>
                    <a:pt x="87719" y="6019"/>
                  </a:lnTo>
                  <a:lnTo>
                    <a:pt x="94198" y="4013"/>
                  </a:lnTo>
                  <a:lnTo>
                    <a:pt x="99311" y="2675"/>
                  </a:lnTo>
                  <a:lnTo>
                    <a:pt x="103514" y="1783"/>
                  </a:lnTo>
                  <a:lnTo>
                    <a:pt x="107109" y="1189"/>
                  </a:lnTo>
                  <a:lnTo>
                    <a:pt x="111093" y="793"/>
                  </a:lnTo>
                  <a:lnTo>
                    <a:pt x="115337" y="528"/>
                  </a:lnTo>
                  <a:lnTo>
                    <a:pt x="126778" y="157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52"/>
            <p:cNvSpPr/>
            <p:nvPr/>
          </p:nvSpPr>
          <p:spPr>
            <a:xfrm>
              <a:off x="4136231" y="1920239"/>
              <a:ext cx="128588" cy="8574"/>
            </a:xfrm>
            <a:custGeom>
              <a:avLst/>
              <a:gdLst/>
              <a:ahLst/>
              <a:cxnLst/>
              <a:rect l="0" t="0" r="0" b="0"/>
              <a:pathLst>
                <a:path w="128588" h="8574">
                  <a:moveTo>
                    <a:pt x="0" y="0"/>
                  </a:moveTo>
                  <a:lnTo>
                    <a:pt x="15169" y="4551"/>
                  </a:lnTo>
                  <a:lnTo>
                    <a:pt x="20432" y="5892"/>
                  </a:lnTo>
                  <a:lnTo>
                    <a:pt x="24734" y="6786"/>
                  </a:lnTo>
                  <a:lnTo>
                    <a:pt x="28395" y="7381"/>
                  </a:lnTo>
                  <a:lnTo>
                    <a:pt x="31630" y="7779"/>
                  </a:lnTo>
                  <a:lnTo>
                    <a:pt x="34581" y="8043"/>
                  </a:lnTo>
                  <a:lnTo>
                    <a:pt x="37341" y="8220"/>
                  </a:lnTo>
                  <a:lnTo>
                    <a:pt x="44642" y="8416"/>
                  </a:lnTo>
                  <a:lnTo>
                    <a:pt x="128587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53"/>
            <p:cNvSpPr/>
            <p:nvPr/>
          </p:nvSpPr>
          <p:spPr>
            <a:xfrm>
              <a:off x="4322415" y="1791664"/>
              <a:ext cx="213867" cy="248578"/>
            </a:xfrm>
            <a:custGeom>
              <a:avLst/>
              <a:gdLst/>
              <a:ahLst/>
              <a:cxnLst/>
              <a:rect l="0" t="0" r="0" b="0"/>
              <a:pathLst>
                <a:path w="213867" h="248578">
                  <a:moveTo>
                    <a:pt x="35272" y="25705"/>
                  </a:moveTo>
                  <a:lnTo>
                    <a:pt x="41423" y="18325"/>
                  </a:lnTo>
                  <a:lnTo>
                    <a:pt x="46208" y="17663"/>
                  </a:lnTo>
                  <a:lnTo>
                    <a:pt x="49707" y="17486"/>
                  </a:lnTo>
                  <a:lnTo>
                    <a:pt x="52832" y="16416"/>
                  </a:lnTo>
                  <a:lnTo>
                    <a:pt x="58423" y="12687"/>
                  </a:lnTo>
                  <a:lnTo>
                    <a:pt x="61818" y="10359"/>
                  </a:lnTo>
                  <a:lnTo>
                    <a:pt x="69824" y="5232"/>
                  </a:lnTo>
                  <a:lnTo>
                    <a:pt x="74182" y="3484"/>
                  </a:lnTo>
                  <a:lnTo>
                    <a:pt x="78675" y="2319"/>
                  </a:lnTo>
                  <a:lnTo>
                    <a:pt x="83257" y="1542"/>
                  </a:lnTo>
                  <a:lnTo>
                    <a:pt x="87900" y="1024"/>
                  </a:lnTo>
                  <a:lnTo>
                    <a:pt x="92582" y="679"/>
                  </a:lnTo>
                  <a:lnTo>
                    <a:pt x="102018" y="295"/>
                  </a:lnTo>
                  <a:lnTo>
                    <a:pt x="121011" y="49"/>
                  </a:lnTo>
                  <a:lnTo>
                    <a:pt x="140050" y="0"/>
                  </a:lnTo>
                  <a:lnTo>
                    <a:pt x="144812" y="948"/>
                  </a:lnTo>
                  <a:lnTo>
                    <a:pt x="149574" y="2533"/>
                  </a:lnTo>
                  <a:lnTo>
                    <a:pt x="154335" y="4542"/>
                  </a:lnTo>
                  <a:lnTo>
                    <a:pt x="159098" y="6834"/>
                  </a:lnTo>
                  <a:lnTo>
                    <a:pt x="163860" y="9315"/>
                  </a:lnTo>
                  <a:lnTo>
                    <a:pt x="168622" y="11921"/>
                  </a:lnTo>
                  <a:lnTo>
                    <a:pt x="172591" y="14611"/>
                  </a:lnTo>
                  <a:lnTo>
                    <a:pt x="179117" y="20139"/>
                  </a:lnTo>
                  <a:lnTo>
                    <a:pt x="184664" y="25772"/>
                  </a:lnTo>
                  <a:lnTo>
                    <a:pt x="187254" y="28607"/>
                  </a:lnTo>
                  <a:lnTo>
                    <a:pt x="189775" y="32402"/>
                  </a:lnTo>
                  <a:lnTo>
                    <a:pt x="192248" y="36838"/>
                  </a:lnTo>
                  <a:lnTo>
                    <a:pt x="194693" y="41699"/>
                  </a:lnTo>
                  <a:lnTo>
                    <a:pt x="196321" y="45893"/>
                  </a:lnTo>
                  <a:lnTo>
                    <a:pt x="198130" y="53093"/>
                  </a:lnTo>
                  <a:lnTo>
                    <a:pt x="198613" y="57299"/>
                  </a:lnTo>
                  <a:lnTo>
                    <a:pt x="198935" y="62008"/>
                  </a:lnTo>
                  <a:lnTo>
                    <a:pt x="199149" y="67052"/>
                  </a:lnTo>
                  <a:lnTo>
                    <a:pt x="199388" y="77737"/>
                  </a:lnTo>
                  <a:lnTo>
                    <a:pt x="199451" y="83253"/>
                  </a:lnTo>
                  <a:lnTo>
                    <a:pt x="193938" y="98360"/>
                  </a:lnTo>
                  <a:lnTo>
                    <a:pt x="184706" y="119862"/>
                  </a:lnTo>
                  <a:lnTo>
                    <a:pt x="172994" y="145627"/>
                  </a:lnTo>
                  <a:lnTo>
                    <a:pt x="163599" y="163755"/>
                  </a:lnTo>
                  <a:lnTo>
                    <a:pt x="155748" y="176794"/>
                  </a:lnTo>
                  <a:lnTo>
                    <a:pt x="148927" y="186438"/>
                  </a:lnTo>
                  <a:lnTo>
                    <a:pt x="142792" y="194773"/>
                  </a:lnTo>
                  <a:lnTo>
                    <a:pt x="131742" y="209114"/>
                  </a:lnTo>
                  <a:lnTo>
                    <a:pt x="126573" y="214653"/>
                  </a:lnTo>
                  <a:lnTo>
                    <a:pt x="121540" y="219298"/>
                  </a:lnTo>
                  <a:lnTo>
                    <a:pt x="116596" y="223347"/>
                  </a:lnTo>
                  <a:lnTo>
                    <a:pt x="112507" y="226999"/>
                  </a:lnTo>
                  <a:lnTo>
                    <a:pt x="105847" y="233597"/>
                  </a:lnTo>
                  <a:lnTo>
                    <a:pt x="102166" y="236690"/>
                  </a:lnTo>
                  <a:lnTo>
                    <a:pt x="98124" y="239704"/>
                  </a:lnTo>
                  <a:lnTo>
                    <a:pt x="93842" y="242666"/>
                  </a:lnTo>
                  <a:lnTo>
                    <a:pt x="89400" y="244641"/>
                  </a:lnTo>
                  <a:lnTo>
                    <a:pt x="84851" y="245957"/>
                  </a:lnTo>
                  <a:lnTo>
                    <a:pt x="80230" y="246835"/>
                  </a:lnTo>
                  <a:lnTo>
                    <a:pt x="76357" y="247420"/>
                  </a:lnTo>
                  <a:lnTo>
                    <a:pt x="69937" y="248070"/>
                  </a:lnTo>
                  <a:lnTo>
                    <a:pt x="66319" y="248244"/>
                  </a:lnTo>
                  <a:lnTo>
                    <a:pt x="58067" y="248436"/>
                  </a:lnTo>
                  <a:lnTo>
                    <a:pt x="34212" y="248577"/>
                  </a:lnTo>
                  <a:lnTo>
                    <a:pt x="30597" y="247629"/>
                  </a:lnTo>
                  <a:lnTo>
                    <a:pt x="26599" y="246044"/>
                  </a:lnTo>
                  <a:lnTo>
                    <a:pt x="22346" y="244036"/>
                  </a:lnTo>
                  <a:lnTo>
                    <a:pt x="18718" y="241744"/>
                  </a:lnTo>
                  <a:lnTo>
                    <a:pt x="12569" y="236658"/>
                  </a:lnTo>
                  <a:lnTo>
                    <a:pt x="7190" y="231222"/>
                  </a:lnTo>
                  <a:lnTo>
                    <a:pt x="4645" y="228439"/>
                  </a:lnTo>
                  <a:lnTo>
                    <a:pt x="2947" y="225631"/>
                  </a:lnTo>
                  <a:lnTo>
                    <a:pt x="1062" y="219971"/>
                  </a:lnTo>
                  <a:lnTo>
                    <a:pt x="224" y="214281"/>
                  </a:lnTo>
                  <a:lnTo>
                    <a:pt x="0" y="211430"/>
                  </a:lnTo>
                  <a:lnTo>
                    <a:pt x="645" y="209529"/>
                  </a:lnTo>
                  <a:lnTo>
                    <a:pt x="1869" y="208262"/>
                  </a:lnTo>
                  <a:lnTo>
                    <a:pt x="3478" y="207418"/>
                  </a:lnTo>
                  <a:lnTo>
                    <a:pt x="9536" y="201678"/>
                  </a:lnTo>
                  <a:lnTo>
                    <a:pt x="14044" y="196625"/>
                  </a:lnTo>
                  <a:lnTo>
                    <a:pt x="19488" y="191205"/>
                  </a:lnTo>
                  <a:lnTo>
                    <a:pt x="23161" y="188426"/>
                  </a:lnTo>
                  <a:lnTo>
                    <a:pt x="27198" y="185621"/>
                  </a:lnTo>
                  <a:lnTo>
                    <a:pt x="33800" y="179964"/>
                  </a:lnTo>
                  <a:lnTo>
                    <a:pt x="36672" y="177122"/>
                  </a:lnTo>
                  <a:lnTo>
                    <a:pt x="40174" y="175227"/>
                  </a:lnTo>
                  <a:lnTo>
                    <a:pt x="44097" y="173964"/>
                  </a:lnTo>
                  <a:lnTo>
                    <a:pt x="48298" y="173122"/>
                  </a:lnTo>
                  <a:lnTo>
                    <a:pt x="52687" y="172561"/>
                  </a:lnTo>
                  <a:lnTo>
                    <a:pt x="57201" y="172187"/>
                  </a:lnTo>
                  <a:lnTo>
                    <a:pt x="61798" y="171937"/>
                  </a:lnTo>
                  <a:lnTo>
                    <a:pt x="71139" y="171660"/>
                  </a:lnTo>
                  <a:lnTo>
                    <a:pt x="90070" y="171482"/>
                  </a:lnTo>
                  <a:lnTo>
                    <a:pt x="94823" y="172420"/>
                  </a:lnTo>
                  <a:lnTo>
                    <a:pt x="99579" y="173997"/>
                  </a:lnTo>
                  <a:lnTo>
                    <a:pt x="104337" y="176002"/>
                  </a:lnTo>
                  <a:lnTo>
                    <a:pt x="109097" y="178291"/>
                  </a:lnTo>
                  <a:lnTo>
                    <a:pt x="113857" y="180769"/>
                  </a:lnTo>
                  <a:lnTo>
                    <a:pt x="118619" y="183373"/>
                  </a:lnTo>
                  <a:lnTo>
                    <a:pt x="122586" y="186062"/>
                  </a:lnTo>
                  <a:lnTo>
                    <a:pt x="129112" y="191590"/>
                  </a:lnTo>
                  <a:lnTo>
                    <a:pt x="134658" y="197222"/>
                  </a:lnTo>
                  <a:lnTo>
                    <a:pt x="137248" y="200057"/>
                  </a:lnTo>
                  <a:lnTo>
                    <a:pt x="139769" y="201948"/>
                  </a:lnTo>
                  <a:lnTo>
                    <a:pt x="144686" y="204048"/>
                  </a:lnTo>
                  <a:lnTo>
                    <a:pt x="147902" y="205560"/>
                  </a:lnTo>
                  <a:lnTo>
                    <a:pt x="151634" y="207521"/>
                  </a:lnTo>
                  <a:lnTo>
                    <a:pt x="155709" y="209781"/>
                  </a:lnTo>
                  <a:lnTo>
                    <a:pt x="162354" y="212292"/>
                  </a:lnTo>
                  <a:lnTo>
                    <a:pt x="167953" y="213408"/>
                  </a:lnTo>
                  <a:lnTo>
                    <a:pt x="173087" y="213904"/>
                  </a:lnTo>
                  <a:lnTo>
                    <a:pt x="178015" y="214124"/>
                  </a:lnTo>
                  <a:lnTo>
                    <a:pt x="183644" y="214222"/>
                  </a:lnTo>
                  <a:lnTo>
                    <a:pt x="213866" y="2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54"/>
            <p:cNvSpPr/>
            <p:nvPr/>
          </p:nvSpPr>
          <p:spPr>
            <a:xfrm>
              <a:off x="4643437" y="1800226"/>
              <a:ext cx="178434" cy="222745"/>
            </a:xfrm>
            <a:custGeom>
              <a:avLst/>
              <a:gdLst/>
              <a:ahLst/>
              <a:cxnLst/>
              <a:rect l="0" t="0" r="0" b="0"/>
              <a:pathLst>
                <a:path w="178434" h="222745">
                  <a:moveTo>
                    <a:pt x="0" y="17144"/>
                  </a:moveTo>
                  <a:lnTo>
                    <a:pt x="3793" y="8042"/>
                  </a:lnTo>
                  <a:lnTo>
                    <a:pt x="5704" y="5361"/>
                  </a:lnTo>
                  <a:lnTo>
                    <a:pt x="7771" y="3573"/>
                  </a:lnTo>
                  <a:lnTo>
                    <a:pt x="12185" y="1587"/>
                  </a:lnTo>
                  <a:lnTo>
                    <a:pt x="16793" y="705"/>
                  </a:lnTo>
                  <a:lnTo>
                    <a:pt x="21486" y="312"/>
                  </a:lnTo>
                  <a:lnTo>
                    <a:pt x="27012" y="138"/>
                  </a:lnTo>
                  <a:lnTo>
                    <a:pt x="76236" y="0"/>
                  </a:lnTo>
                  <a:lnTo>
                    <a:pt x="80194" y="952"/>
                  </a:lnTo>
                  <a:lnTo>
                    <a:pt x="83624" y="2539"/>
                  </a:lnTo>
                  <a:lnTo>
                    <a:pt x="86706" y="4550"/>
                  </a:lnTo>
                  <a:lnTo>
                    <a:pt x="90348" y="5890"/>
                  </a:lnTo>
                  <a:lnTo>
                    <a:pt x="94363" y="6784"/>
                  </a:lnTo>
                  <a:lnTo>
                    <a:pt x="98628" y="7379"/>
                  </a:lnTo>
                  <a:lnTo>
                    <a:pt x="102264" y="7777"/>
                  </a:lnTo>
                  <a:lnTo>
                    <a:pt x="105483" y="8042"/>
                  </a:lnTo>
                  <a:lnTo>
                    <a:pt x="108421" y="8218"/>
                  </a:lnTo>
                  <a:lnTo>
                    <a:pt x="110381" y="9288"/>
                  </a:lnTo>
                  <a:lnTo>
                    <a:pt x="111688" y="10954"/>
                  </a:lnTo>
                  <a:lnTo>
                    <a:pt x="112558" y="13017"/>
                  </a:lnTo>
                  <a:lnTo>
                    <a:pt x="113526" y="17850"/>
                  </a:lnTo>
                  <a:lnTo>
                    <a:pt x="113956" y="23172"/>
                  </a:lnTo>
                  <a:lnTo>
                    <a:pt x="114147" y="28713"/>
                  </a:lnTo>
                  <a:lnTo>
                    <a:pt x="113405" y="31524"/>
                  </a:lnTo>
                  <a:lnTo>
                    <a:pt x="110462" y="37187"/>
                  </a:lnTo>
                  <a:lnTo>
                    <a:pt x="107772" y="40031"/>
                  </a:lnTo>
                  <a:lnTo>
                    <a:pt x="104392" y="42879"/>
                  </a:lnTo>
                  <a:lnTo>
                    <a:pt x="100551" y="45731"/>
                  </a:lnTo>
                  <a:lnTo>
                    <a:pt x="96403" y="49537"/>
                  </a:lnTo>
                  <a:lnTo>
                    <a:pt x="92050" y="53979"/>
                  </a:lnTo>
                  <a:lnTo>
                    <a:pt x="87561" y="58845"/>
                  </a:lnTo>
                  <a:lnTo>
                    <a:pt x="82980" y="63042"/>
                  </a:lnTo>
                  <a:lnTo>
                    <a:pt x="78339" y="66793"/>
                  </a:lnTo>
                  <a:lnTo>
                    <a:pt x="73657" y="70246"/>
                  </a:lnTo>
                  <a:lnTo>
                    <a:pt x="68949" y="73500"/>
                  </a:lnTo>
                  <a:lnTo>
                    <a:pt x="59484" y="79656"/>
                  </a:lnTo>
                  <a:lnTo>
                    <a:pt x="55531" y="81678"/>
                  </a:lnTo>
                  <a:lnTo>
                    <a:pt x="52101" y="83027"/>
                  </a:lnTo>
                  <a:lnTo>
                    <a:pt x="49022" y="83926"/>
                  </a:lnTo>
                  <a:lnTo>
                    <a:pt x="43483" y="87465"/>
                  </a:lnTo>
                  <a:lnTo>
                    <a:pt x="36173" y="93896"/>
                  </a:lnTo>
                  <a:lnTo>
                    <a:pt x="32061" y="98728"/>
                  </a:lnTo>
                  <a:lnTo>
                    <a:pt x="31693" y="100108"/>
                  </a:lnTo>
                  <a:lnTo>
                    <a:pt x="32241" y="101029"/>
                  </a:lnTo>
                  <a:lnTo>
                    <a:pt x="35032" y="102505"/>
                  </a:lnTo>
                  <a:lnTo>
                    <a:pt x="39308" y="102761"/>
                  </a:lnTo>
                  <a:lnTo>
                    <a:pt x="96685" y="102868"/>
                  </a:lnTo>
                  <a:lnTo>
                    <a:pt x="102557" y="103821"/>
                  </a:lnTo>
                  <a:lnTo>
                    <a:pt x="108852" y="105408"/>
                  </a:lnTo>
                  <a:lnTo>
                    <a:pt x="115431" y="107419"/>
                  </a:lnTo>
                  <a:lnTo>
                    <a:pt x="121403" y="108760"/>
                  </a:lnTo>
                  <a:lnTo>
                    <a:pt x="126974" y="109654"/>
                  </a:lnTo>
                  <a:lnTo>
                    <a:pt x="132274" y="110249"/>
                  </a:lnTo>
                  <a:lnTo>
                    <a:pt x="137395" y="111599"/>
                  </a:lnTo>
                  <a:lnTo>
                    <a:pt x="142397" y="113451"/>
                  </a:lnTo>
                  <a:lnTo>
                    <a:pt x="147319" y="115639"/>
                  </a:lnTo>
                  <a:lnTo>
                    <a:pt x="152188" y="118049"/>
                  </a:lnTo>
                  <a:lnTo>
                    <a:pt x="157021" y="120609"/>
                  </a:lnTo>
                  <a:lnTo>
                    <a:pt x="161830" y="123268"/>
                  </a:lnTo>
                  <a:lnTo>
                    <a:pt x="165831" y="125993"/>
                  </a:lnTo>
                  <a:lnTo>
                    <a:pt x="169291" y="128763"/>
                  </a:lnTo>
                  <a:lnTo>
                    <a:pt x="172393" y="131561"/>
                  </a:lnTo>
                  <a:lnTo>
                    <a:pt x="174459" y="134379"/>
                  </a:lnTo>
                  <a:lnTo>
                    <a:pt x="175838" y="137211"/>
                  </a:lnTo>
                  <a:lnTo>
                    <a:pt x="177368" y="142897"/>
                  </a:lnTo>
                  <a:lnTo>
                    <a:pt x="178050" y="148599"/>
                  </a:lnTo>
                  <a:lnTo>
                    <a:pt x="178231" y="152405"/>
                  </a:lnTo>
                  <a:lnTo>
                    <a:pt x="178433" y="161715"/>
                  </a:lnTo>
                  <a:lnTo>
                    <a:pt x="176899" y="165912"/>
                  </a:lnTo>
                  <a:lnTo>
                    <a:pt x="174289" y="169663"/>
                  </a:lnTo>
                  <a:lnTo>
                    <a:pt x="170962" y="173115"/>
                  </a:lnTo>
                  <a:lnTo>
                    <a:pt x="167949" y="176370"/>
                  </a:lnTo>
                  <a:lnTo>
                    <a:pt x="162486" y="182526"/>
                  </a:lnTo>
                  <a:lnTo>
                    <a:pt x="159124" y="185501"/>
                  </a:lnTo>
                  <a:lnTo>
                    <a:pt x="155295" y="188437"/>
                  </a:lnTo>
                  <a:lnTo>
                    <a:pt x="151155" y="191347"/>
                  </a:lnTo>
                  <a:lnTo>
                    <a:pt x="146014" y="194239"/>
                  </a:lnTo>
                  <a:lnTo>
                    <a:pt x="140205" y="197120"/>
                  </a:lnTo>
                  <a:lnTo>
                    <a:pt x="133952" y="199992"/>
                  </a:lnTo>
                  <a:lnTo>
                    <a:pt x="127402" y="201908"/>
                  </a:lnTo>
                  <a:lnTo>
                    <a:pt x="120653" y="203185"/>
                  </a:lnTo>
                  <a:lnTo>
                    <a:pt x="113773" y="204036"/>
                  </a:lnTo>
                  <a:lnTo>
                    <a:pt x="106805" y="205556"/>
                  </a:lnTo>
                  <a:lnTo>
                    <a:pt x="99778" y="207522"/>
                  </a:lnTo>
                  <a:lnTo>
                    <a:pt x="92713" y="209785"/>
                  </a:lnTo>
                  <a:lnTo>
                    <a:pt x="86415" y="212246"/>
                  </a:lnTo>
                  <a:lnTo>
                    <a:pt x="80628" y="214839"/>
                  </a:lnTo>
                  <a:lnTo>
                    <a:pt x="75183" y="217521"/>
                  </a:lnTo>
                  <a:lnTo>
                    <a:pt x="69966" y="219308"/>
                  </a:lnTo>
                  <a:lnTo>
                    <a:pt x="64900" y="220500"/>
                  </a:lnTo>
                  <a:lnTo>
                    <a:pt x="59936" y="221295"/>
                  </a:lnTo>
                  <a:lnTo>
                    <a:pt x="55039" y="221824"/>
                  </a:lnTo>
                  <a:lnTo>
                    <a:pt x="50186" y="222178"/>
                  </a:lnTo>
                  <a:lnTo>
                    <a:pt x="40561" y="222570"/>
                  </a:lnTo>
                  <a:lnTo>
                    <a:pt x="30992" y="222744"/>
                  </a:lnTo>
                  <a:lnTo>
                    <a:pt x="27012" y="221838"/>
                  </a:lnTo>
                  <a:lnTo>
                    <a:pt x="23564" y="220282"/>
                  </a:lnTo>
                  <a:lnTo>
                    <a:pt x="20472" y="218292"/>
                  </a:lnTo>
                  <a:lnTo>
                    <a:pt x="14919" y="216080"/>
                  </a:lnTo>
                  <a:lnTo>
                    <a:pt x="7144" y="1971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55"/>
            <p:cNvSpPr/>
            <p:nvPr/>
          </p:nvSpPr>
          <p:spPr>
            <a:xfrm>
              <a:off x="4889372" y="1774507"/>
              <a:ext cx="196979" cy="102871"/>
            </a:xfrm>
            <a:custGeom>
              <a:avLst/>
              <a:gdLst/>
              <a:ahLst/>
              <a:cxnLst/>
              <a:rect l="0" t="0" r="0" b="0"/>
              <a:pathLst>
                <a:path w="196979" h="102871">
                  <a:moveTo>
                    <a:pt x="25528" y="0"/>
                  </a:moveTo>
                  <a:lnTo>
                    <a:pt x="25528" y="7381"/>
                  </a:lnTo>
                  <a:lnTo>
                    <a:pt x="23411" y="10583"/>
                  </a:lnTo>
                  <a:lnTo>
                    <a:pt x="21735" y="12770"/>
                  </a:lnTo>
                  <a:lnTo>
                    <a:pt x="20618" y="15181"/>
                  </a:lnTo>
                  <a:lnTo>
                    <a:pt x="19874" y="17741"/>
                  </a:lnTo>
                  <a:lnTo>
                    <a:pt x="19377" y="20400"/>
                  </a:lnTo>
                  <a:lnTo>
                    <a:pt x="19046" y="23125"/>
                  </a:lnTo>
                  <a:lnTo>
                    <a:pt x="18825" y="25894"/>
                  </a:lnTo>
                  <a:lnTo>
                    <a:pt x="18678" y="28693"/>
                  </a:lnTo>
                  <a:lnTo>
                    <a:pt x="17787" y="31511"/>
                  </a:lnTo>
                  <a:lnTo>
                    <a:pt x="16399" y="34342"/>
                  </a:lnTo>
                  <a:lnTo>
                    <a:pt x="14679" y="37182"/>
                  </a:lnTo>
                  <a:lnTo>
                    <a:pt x="13533" y="40028"/>
                  </a:lnTo>
                  <a:lnTo>
                    <a:pt x="12769" y="42878"/>
                  </a:lnTo>
                  <a:lnTo>
                    <a:pt x="12259" y="45730"/>
                  </a:lnTo>
                  <a:lnTo>
                    <a:pt x="11125" y="47632"/>
                  </a:lnTo>
                  <a:lnTo>
                    <a:pt x="9577" y="48900"/>
                  </a:lnTo>
                  <a:lnTo>
                    <a:pt x="7750" y="49745"/>
                  </a:lnTo>
                  <a:lnTo>
                    <a:pt x="6532" y="51261"/>
                  </a:lnTo>
                  <a:lnTo>
                    <a:pt x="5720" y="53224"/>
                  </a:lnTo>
                  <a:lnTo>
                    <a:pt x="4417" y="58668"/>
                  </a:lnTo>
                  <a:lnTo>
                    <a:pt x="4310" y="60067"/>
                  </a:lnTo>
                  <a:lnTo>
                    <a:pt x="4239" y="61952"/>
                  </a:lnTo>
                  <a:lnTo>
                    <a:pt x="4192" y="64161"/>
                  </a:lnTo>
                  <a:lnTo>
                    <a:pt x="3366" y="66587"/>
                  </a:lnTo>
                  <a:lnTo>
                    <a:pt x="2022" y="69156"/>
                  </a:lnTo>
                  <a:lnTo>
                    <a:pt x="332" y="71822"/>
                  </a:lnTo>
                  <a:lnTo>
                    <a:pt x="0" y="73599"/>
                  </a:lnTo>
                  <a:lnTo>
                    <a:pt x="572" y="74783"/>
                  </a:lnTo>
                  <a:lnTo>
                    <a:pt x="4035" y="77111"/>
                  </a:lnTo>
                  <a:lnTo>
                    <a:pt x="11663" y="81691"/>
                  </a:lnTo>
                  <a:lnTo>
                    <a:pt x="17513" y="83932"/>
                  </a:lnTo>
                  <a:lnTo>
                    <a:pt x="22759" y="84928"/>
                  </a:lnTo>
                  <a:lnTo>
                    <a:pt x="27737" y="85371"/>
                  </a:lnTo>
                  <a:lnTo>
                    <a:pt x="34712" y="85568"/>
                  </a:lnTo>
                  <a:lnTo>
                    <a:pt x="38794" y="85620"/>
                  </a:lnTo>
                  <a:lnTo>
                    <a:pt x="43103" y="86608"/>
                  </a:lnTo>
                  <a:lnTo>
                    <a:pt x="47563" y="88218"/>
                  </a:lnTo>
                  <a:lnTo>
                    <a:pt x="52124" y="90245"/>
                  </a:lnTo>
                  <a:lnTo>
                    <a:pt x="57546" y="91596"/>
                  </a:lnTo>
                  <a:lnTo>
                    <a:pt x="63542" y="92496"/>
                  </a:lnTo>
                  <a:lnTo>
                    <a:pt x="69921" y="93097"/>
                  </a:lnTo>
                  <a:lnTo>
                    <a:pt x="75761" y="93497"/>
                  </a:lnTo>
                  <a:lnTo>
                    <a:pt x="86483" y="93942"/>
                  </a:lnTo>
                  <a:lnTo>
                    <a:pt x="92358" y="95013"/>
                  </a:lnTo>
                  <a:lnTo>
                    <a:pt x="98656" y="96679"/>
                  </a:lnTo>
                  <a:lnTo>
                    <a:pt x="105237" y="98743"/>
                  </a:lnTo>
                  <a:lnTo>
                    <a:pt x="111211" y="100119"/>
                  </a:lnTo>
                  <a:lnTo>
                    <a:pt x="116781" y="101036"/>
                  </a:lnTo>
                  <a:lnTo>
                    <a:pt x="122082" y="101647"/>
                  </a:lnTo>
                  <a:lnTo>
                    <a:pt x="127203" y="102055"/>
                  </a:lnTo>
                  <a:lnTo>
                    <a:pt x="132205" y="102326"/>
                  </a:lnTo>
                  <a:lnTo>
                    <a:pt x="141996" y="102629"/>
                  </a:lnTo>
                  <a:lnTo>
                    <a:pt x="196978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56"/>
            <p:cNvSpPr/>
            <p:nvPr/>
          </p:nvSpPr>
          <p:spPr>
            <a:xfrm>
              <a:off x="5029200" y="1757362"/>
              <a:ext cx="21429" cy="307267"/>
            </a:xfrm>
            <a:custGeom>
              <a:avLst/>
              <a:gdLst/>
              <a:ahLst/>
              <a:cxnLst/>
              <a:rect l="0" t="0" r="0" b="0"/>
              <a:pathLst>
                <a:path w="21429" h="307267">
                  <a:moveTo>
                    <a:pt x="0" y="0"/>
                  </a:moveTo>
                  <a:lnTo>
                    <a:pt x="0" y="12770"/>
                  </a:lnTo>
                  <a:lnTo>
                    <a:pt x="793" y="15181"/>
                  </a:lnTo>
                  <a:lnTo>
                    <a:pt x="2116" y="17741"/>
                  </a:lnTo>
                  <a:lnTo>
                    <a:pt x="3792" y="20400"/>
                  </a:lnTo>
                  <a:lnTo>
                    <a:pt x="4909" y="24077"/>
                  </a:lnTo>
                  <a:lnTo>
                    <a:pt x="5653" y="28434"/>
                  </a:lnTo>
                  <a:lnTo>
                    <a:pt x="6150" y="33244"/>
                  </a:lnTo>
                  <a:lnTo>
                    <a:pt x="6481" y="39307"/>
                  </a:lnTo>
                  <a:lnTo>
                    <a:pt x="6702" y="46207"/>
                  </a:lnTo>
                  <a:lnTo>
                    <a:pt x="6849" y="53665"/>
                  </a:lnTo>
                  <a:lnTo>
                    <a:pt x="7741" y="60542"/>
                  </a:lnTo>
                  <a:lnTo>
                    <a:pt x="9129" y="67031"/>
                  </a:lnTo>
                  <a:lnTo>
                    <a:pt x="10848" y="73262"/>
                  </a:lnTo>
                  <a:lnTo>
                    <a:pt x="11995" y="79322"/>
                  </a:lnTo>
                  <a:lnTo>
                    <a:pt x="12758" y="85266"/>
                  </a:lnTo>
                  <a:lnTo>
                    <a:pt x="13268" y="91134"/>
                  </a:lnTo>
                  <a:lnTo>
                    <a:pt x="13608" y="97904"/>
                  </a:lnTo>
                  <a:lnTo>
                    <a:pt x="13985" y="113045"/>
                  </a:lnTo>
                  <a:lnTo>
                    <a:pt x="14879" y="121084"/>
                  </a:lnTo>
                  <a:lnTo>
                    <a:pt x="16270" y="129300"/>
                  </a:lnTo>
                  <a:lnTo>
                    <a:pt x="17990" y="137635"/>
                  </a:lnTo>
                  <a:lnTo>
                    <a:pt x="19137" y="145097"/>
                  </a:lnTo>
                  <a:lnTo>
                    <a:pt x="19901" y="151976"/>
                  </a:lnTo>
                  <a:lnTo>
                    <a:pt x="20411" y="158467"/>
                  </a:lnTo>
                  <a:lnTo>
                    <a:pt x="20751" y="165652"/>
                  </a:lnTo>
                  <a:lnTo>
                    <a:pt x="21128" y="181256"/>
                  </a:lnTo>
                  <a:lnTo>
                    <a:pt x="21423" y="245276"/>
                  </a:lnTo>
                  <a:lnTo>
                    <a:pt x="21428" y="262751"/>
                  </a:lnTo>
                  <a:lnTo>
                    <a:pt x="20635" y="267560"/>
                  </a:lnTo>
                  <a:lnTo>
                    <a:pt x="19313" y="271718"/>
                  </a:lnTo>
                  <a:lnTo>
                    <a:pt x="17638" y="275443"/>
                  </a:lnTo>
                  <a:lnTo>
                    <a:pt x="16521" y="278879"/>
                  </a:lnTo>
                  <a:lnTo>
                    <a:pt x="15776" y="282122"/>
                  </a:lnTo>
                  <a:lnTo>
                    <a:pt x="15280" y="285236"/>
                  </a:lnTo>
                  <a:lnTo>
                    <a:pt x="14728" y="291237"/>
                  </a:lnTo>
                  <a:lnTo>
                    <a:pt x="14345" y="299831"/>
                  </a:lnTo>
                  <a:lnTo>
                    <a:pt x="14295" y="307266"/>
                  </a:lnTo>
                  <a:lnTo>
                    <a:pt x="14287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57"/>
            <p:cNvSpPr/>
            <p:nvPr/>
          </p:nvSpPr>
          <p:spPr>
            <a:xfrm>
              <a:off x="2085975" y="2185987"/>
              <a:ext cx="42863" cy="282894"/>
            </a:xfrm>
            <a:custGeom>
              <a:avLst/>
              <a:gdLst/>
              <a:ahLst/>
              <a:cxnLst/>
              <a:rect l="0" t="0" r="0" b="0"/>
              <a:pathLst>
                <a:path w="42863" h="282894">
                  <a:moveTo>
                    <a:pt x="0" y="0"/>
                  </a:moveTo>
                  <a:lnTo>
                    <a:pt x="0" y="28619"/>
                  </a:lnTo>
                  <a:lnTo>
                    <a:pt x="793" y="32414"/>
                  </a:lnTo>
                  <a:lnTo>
                    <a:pt x="2116" y="36850"/>
                  </a:lnTo>
                  <a:lnTo>
                    <a:pt x="3792" y="41711"/>
                  </a:lnTo>
                  <a:lnTo>
                    <a:pt x="4909" y="46858"/>
                  </a:lnTo>
                  <a:lnTo>
                    <a:pt x="5654" y="52194"/>
                  </a:lnTo>
                  <a:lnTo>
                    <a:pt x="6150" y="57656"/>
                  </a:lnTo>
                  <a:lnTo>
                    <a:pt x="7275" y="63202"/>
                  </a:lnTo>
                  <a:lnTo>
                    <a:pt x="8819" y="68805"/>
                  </a:lnTo>
                  <a:lnTo>
                    <a:pt x="10641" y="74445"/>
                  </a:lnTo>
                  <a:lnTo>
                    <a:pt x="11857" y="81062"/>
                  </a:lnTo>
                  <a:lnTo>
                    <a:pt x="12667" y="88332"/>
                  </a:lnTo>
                  <a:lnTo>
                    <a:pt x="13207" y="96035"/>
                  </a:lnTo>
                  <a:lnTo>
                    <a:pt x="14361" y="104029"/>
                  </a:lnTo>
                  <a:lnTo>
                    <a:pt x="15924" y="112215"/>
                  </a:lnTo>
                  <a:lnTo>
                    <a:pt x="17759" y="120530"/>
                  </a:lnTo>
                  <a:lnTo>
                    <a:pt x="18983" y="127978"/>
                  </a:lnTo>
                  <a:lnTo>
                    <a:pt x="19799" y="134849"/>
                  </a:lnTo>
                  <a:lnTo>
                    <a:pt x="20343" y="141334"/>
                  </a:lnTo>
                  <a:lnTo>
                    <a:pt x="20706" y="148515"/>
                  </a:lnTo>
                  <a:lnTo>
                    <a:pt x="21109" y="164114"/>
                  </a:lnTo>
                  <a:lnTo>
                    <a:pt x="22009" y="172275"/>
                  </a:lnTo>
                  <a:lnTo>
                    <a:pt x="23404" y="180572"/>
                  </a:lnTo>
                  <a:lnTo>
                    <a:pt x="25127" y="188962"/>
                  </a:lnTo>
                  <a:lnTo>
                    <a:pt x="26277" y="196459"/>
                  </a:lnTo>
                  <a:lnTo>
                    <a:pt x="27042" y="203363"/>
                  </a:lnTo>
                  <a:lnTo>
                    <a:pt x="27553" y="209870"/>
                  </a:lnTo>
                  <a:lnTo>
                    <a:pt x="27894" y="216114"/>
                  </a:lnTo>
                  <a:lnTo>
                    <a:pt x="28121" y="222181"/>
                  </a:lnTo>
                  <a:lnTo>
                    <a:pt x="28272" y="228130"/>
                  </a:lnTo>
                  <a:lnTo>
                    <a:pt x="29167" y="233050"/>
                  </a:lnTo>
                  <a:lnTo>
                    <a:pt x="30557" y="237281"/>
                  </a:lnTo>
                  <a:lnTo>
                    <a:pt x="32277" y="241055"/>
                  </a:lnTo>
                  <a:lnTo>
                    <a:pt x="33424" y="245476"/>
                  </a:lnTo>
                  <a:lnTo>
                    <a:pt x="34189" y="250328"/>
                  </a:lnTo>
                  <a:lnTo>
                    <a:pt x="34699" y="255468"/>
                  </a:lnTo>
                  <a:lnTo>
                    <a:pt x="35832" y="259847"/>
                  </a:lnTo>
                  <a:lnTo>
                    <a:pt x="37382" y="263719"/>
                  </a:lnTo>
                  <a:lnTo>
                    <a:pt x="41780" y="272226"/>
                  </a:lnTo>
                  <a:lnTo>
                    <a:pt x="42381" y="275929"/>
                  </a:lnTo>
                  <a:lnTo>
                    <a:pt x="42862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58"/>
            <p:cNvSpPr/>
            <p:nvPr/>
          </p:nvSpPr>
          <p:spPr>
            <a:xfrm>
              <a:off x="2228850" y="2162760"/>
              <a:ext cx="200026" cy="246113"/>
            </a:xfrm>
            <a:custGeom>
              <a:avLst/>
              <a:gdLst/>
              <a:ahLst/>
              <a:cxnLst/>
              <a:rect l="0" t="0" r="0" b="0"/>
              <a:pathLst>
                <a:path w="200026" h="246113">
                  <a:moveTo>
                    <a:pt x="0" y="31800"/>
                  </a:moveTo>
                  <a:lnTo>
                    <a:pt x="0" y="23580"/>
                  </a:lnTo>
                  <a:lnTo>
                    <a:pt x="3792" y="18781"/>
                  </a:lnTo>
                  <a:lnTo>
                    <a:pt x="5703" y="17405"/>
                  </a:lnTo>
                  <a:lnTo>
                    <a:pt x="9943" y="15877"/>
                  </a:lnTo>
                  <a:lnTo>
                    <a:pt x="50924" y="5915"/>
                  </a:lnTo>
                  <a:lnTo>
                    <a:pt x="64111" y="3113"/>
                  </a:lnTo>
                  <a:lnTo>
                    <a:pt x="74491" y="1245"/>
                  </a:lnTo>
                  <a:lnTo>
                    <a:pt x="82998" y="0"/>
                  </a:lnTo>
                  <a:lnTo>
                    <a:pt x="91051" y="122"/>
                  </a:lnTo>
                  <a:lnTo>
                    <a:pt x="98800" y="1157"/>
                  </a:lnTo>
                  <a:lnTo>
                    <a:pt x="106348" y="2798"/>
                  </a:lnTo>
                  <a:lnTo>
                    <a:pt x="112173" y="4845"/>
                  </a:lnTo>
                  <a:lnTo>
                    <a:pt x="116851" y="7163"/>
                  </a:lnTo>
                  <a:lnTo>
                    <a:pt x="124959" y="12277"/>
                  </a:lnTo>
                  <a:lnTo>
                    <a:pt x="147786" y="26148"/>
                  </a:lnTo>
                  <a:lnTo>
                    <a:pt x="150912" y="29937"/>
                  </a:lnTo>
                  <a:lnTo>
                    <a:pt x="152995" y="34368"/>
                  </a:lnTo>
                  <a:lnTo>
                    <a:pt x="154384" y="39227"/>
                  </a:lnTo>
                  <a:lnTo>
                    <a:pt x="155310" y="44371"/>
                  </a:lnTo>
                  <a:lnTo>
                    <a:pt x="155928" y="49706"/>
                  </a:lnTo>
                  <a:lnTo>
                    <a:pt x="156339" y="55167"/>
                  </a:lnTo>
                  <a:lnTo>
                    <a:pt x="156613" y="61665"/>
                  </a:lnTo>
                  <a:lnTo>
                    <a:pt x="156918" y="76506"/>
                  </a:lnTo>
                  <a:lnTo>
                    <a:pt x="156205" y="83511"/>
                  </a:lnTo>
                  <a:lnTo>
                    <a:pt x="154937" y="90086"/>
                  </a:lnTo>
                  <a:lnTo>
                    <a:pt x="153298" y="96375"/>
                  </a:lnTo>
                  <a:lnTo>
                    <a:pt x="152205" y="102473"/>
                  </a:lnTo>
                  <a:lnTo>
                    <a:pt x="151476" y="108442"/>
                  </a:lnTo>
                  <a:lnTo>
                    <a:pt x="150990" y="114327"/>
                  </a:lnTo>
                  <a:lnTo>
                    <a:pt x="149079" y="121108"/>
                  </a:lnTo>
                  <a:lnTo>
                    <a:pt x="146217" y="128486"/>
                  </a:lnTo>
                  <a:lnTo>
                    <a:pt x="139597" y="143351"/>
                  </a:lnTo>
                  <a:lnTo>
                    <a:pt x="134010" y="156308"/>
                  </a:lnTo>
                  <a:lnTo>
                    <a:pt x="130615" y="162430"/>
                  </a:lnTo>
                  <a:lnTo>
                    <a:pt x="126764" y="168417"/>
                  </a:lnTo>
                  <a:lnTo>
                    <a:pt x="122609" y="174313"/>
                  </a:lnTo>
                  <a:lnTo>
                    <a:pt x="118252" y="180148"/>
                  </a:lnTo>
                  <a:lnTo>
                    <a:pt x="109177" y="191712"/>
                  </a:lnTo>
                  <a:lnTo>
                    <a:pt x="104534" y="196511"/>
                  </a:lnTo>
                  <a:lnTo>
                    <a:pt x="99852" y="200662"/>
                  </a:lnTo>
                  <a:lnTo>
                    <a:pt x="95143" y="204382"/>
                  </a:lnTo>
                  <a:lnTo>
                    <a:pt x="91209" y="207815"/>
                  </a:lnTo>
                  <a:lnTo>
                    <a:pt x="87794" y="211055"/>
                  </a:lnTo>
                  <a:lnTo>
                    <a:pt x="84723" y="214168"/>
                  </a:lnTo>
                  <a:lnTo>
                    <a:pt x="81088" y="217196"/>
                  </a:lnTo>
                  <a:lnTo>
                    <a:pt x="77077" y="220167"/>
                  </a:lnTo>
                  <a:lnTo>
                    <a:pt x="72816" y="223101"/>
                  </a:lnTo>
                  <a:lnTo>
                    <a:pt x="69181" y="225056"/>
                  </a:lnTo>
                  <a:lnTo>
                    <a:pt x="63026" y="227229"/>
                  </a:lnTo>
                  <a:lnTo>
                    <a:pt x="57644" y="228195"/>
                  </a:lnTo>
                  <a:lnTo>
                    <a:pt x="52607" y="228624"/>
                  </a:lnTo>
                  <a:lnTo>
                    <a:pt x="47722" y="228814"/>
                  </a:lnTo>
                  <a:lnTo>
                    <a:pt x="40510" y="228922"/>
                  </a:lnTo>
                  <a:lnTo>
                    <a:pt x="38119" y="227984"/>
                  </a:lnTo>
                  <a:lnTo>
                    <a:pt x="33346" y="224403"/>
                  </a:lnTo>
                  <a:lnTo>
                    <a:pt x="28578" y="219636"/>
                  </a:lnTo>
                  <a:lnTo>
                    <a:pt x="26196" y="217031"/>
                  </a:lnTo>
                  <a:lnTo>
                    <a:pt x="24608" y="214342"/>
                  </a:lnTo>
                  <a:lnTo>
                    <a:pt x="22843" y="208815"/>
                  </a:lnTo>
                  <a:lnTo>
                    <a:pt x="22058" y="203183"/>
                  </a:lnTo>
                  <a:lnTo>
                    <a:pt x="21849" y="200348"/>
                  </a:lnTo>
                  <a:lnTo>
                    <a:pt x="20916" y="197505"/>
                  </a:lnTo>
                  <a:lnTo>
                    <a:pt x="17762" y="191806"/>
                  </a:lnTo>
                  <a:lnTo>
                    <a:pt x="17398" y="188953"/>
                  </a:lnTo>
                  <a:lnTo>
                    <a:pt x="17948" y="186099"/>
                  </a:lnTo>
                  <a:lnTo>
                    <a:pt x="20743" y="179224"/>
                  </a:lnTo>
                  <a:lnTo>
                    <a:pt x="21227" y="173483"/>
                  </a:lnTo>
                  <a:lnTo>
                    <a:pt x="22089" y="171022"/>
                  </a:lnTo>
                  <a:lnTo>
                    <a:pt x="25163" y="165749"/>
                  </a:lnTo>
                  <a:lnTo>
                    <a:pt x="27094" y="163962"/>
                  </a:lnTo>
                  <a:lnTo>
                    <a:pt x="29175" y="162770"/>
                  </a:lnTo>
                  <a:lnTo>
                    <a:pt x="33604" y="161446"/>
                  </a:lnTo>
                  <a:lnTo>
                    <a:pt x="38218" y="160858"/>
                  </a:lnTo>
                  <a:lnTo>
                    <a:pt x="42915" y="160596"/>
                  </a:lnTo>
                  <a:lnTo>
                    <a:pt x="50021" y="160449"/>
                  </a:lnTo>
                  <a:lnTo>
                    <a:pt x="63326" y="160399"/>
                  </a:lnTo>
                  <a:lnTo>
                    <a:pt x="67617" y="161348"/>
                  </a:lnTo>
                  <a:lnTo>
                    <a:pt x="72066" y="162933"/>
                  </a:lnTo>
                  <a:lnTo>
                    <a:pt x="76619" y="164941"/>
                  </a:lnTo>
                  <a:lnTo>
                    <a:pt x="80448" y="167234"/>
                  </a:lnTo>
                  <a:lnTo>
                    <a:pt x="83794" y="169714"/>
                  </a:lnTo>
                  <a:lnTo>
                    <a:pt x="86819" y="172320"/>
                  </a:lnTo>
                  <a:lnTo>
                    <a:pt x="90423" y="175010"/>
                  </a:lnTo>
                  <a:lnTo>
                    <a:pt x="94413" y="177756"/>
                  </a:lnTo>
                  <a:lnTo>
                    <a:pt x="103080" y="183346"/>
                  </a:lnTo>
                  <a:lnTo>
                    <a:pt x="112223" y="189006"/>
                  </a:lnTo>
                  <a:lnTo>
                    <a:pt x="116090" y="191849"/>
                  </a:lnTo>
                  <a:lnTo>
                    <a:pt x="119462" y="194697"/>
                  </a:lnTo>
                  <a:lnTo>
                    <a:pt x="125325" y="200401"/>
                  </a:lnTo>
                  <a:lnTo>
                    <a:pt x="130577" y="206111"/>
                  </a:lnTo>
                  <a:lnTo>
                    <a:pt x="133882" y="208967"/>
                  </a:lnTo>
                  <a:lnTo>
                    <a:pt x="137673" y="211824"/>
                  </a:lnTo>
                  <a:lnTo>
                    <a:pt x="141789" y="214681"/>
                  </a:lnTo>
                  <a:lnTo>
                    <a:pt x="145326" y="217538"/>
                  </a:lnTo>
                  <a:lnTo>
                    <a:pt x="151372" y="223252"/>
                  </a:lnTo>
                  <a:lnTo>
                    <a:pt x="154890" y="225157"/>
                  </a:lnTo>
                  <a:lnTo>
                    <a:pt x="158822" y="226427"/>
                  </a:lnTo>
                  <a:lnTo>
                    <a:pt x="163031" y="227274"/>
                  </a:lnTo>
                  <a:lnTo>
                    <a:pt x="166631" y="228791"/>
                  </a:lnTo>
                  <a:lnTo>
                    <a:pt x="172747" y="233016"/>
                  </a:lnTo>
                  <a:lnTo>
                    <a:pt x="176284" y="235476"/>
                  </a:lnTo>
                  <a:lnTo>
                    <a:pt x="184446" y="240750"/>
                  </a:lnTo>
                  <a:lnTo>
                    <a:pt x="188052" y="242537"/>
                  </a:lnTo>
                  <a:lnTo>
                    <a:pt x="194174" y="244523"/>
                  </a:lnTo>
                  <a:lnTo>
                    <a:pt x="200025" y="2461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59"/>
            <p:cNvSpPr/>
            <p:nvPr/>
          </p:nvSpPr>
          <p:spPr>
            <a:xfrm>
              <a:off x="2464593" y="2237422"/>
              <a:ext cx="228601" cy="205741"/>
            </a:xfrm>
            <a:custGeom>
              <a:avLst/>
              <a:gdLst/>
              <a:ahLst/>
              <a:cxnLst/>
              <a:rect l="0" t="0" r="0" b="0"/>
              <a:pathLst>
                <a:path w="228601" h="205741">
                  <a:moveTo>
                    <a:pt x="0" y="0"/>
                  </a:moveTo>
                  <a:lnTo>
                    <a:pt x="3793" y="0"/>
                  </a:lnTo>
                  <a:lnTo>
                    <a:pt x="5704" y="953"/>
                  </a:lnTo>
                  <a:lnTo>
                    <a:pt x="9943" y="4551"/>
                  </a:lnTo>
                  <a:lnTo>
                    <a:pt x="11391" y="6844"/>
                  </a:lnTo>
                  <a:lnTo>
                    <a:pt x="12357" y="9325"/>
                  </a:lnTo>
                  <a:lnTo>
                    <a:pt x="13001" y="11932"/>
                  </a:lnTo>
                  <a:lnTo>
                    <a:pt x="15832" y="17368"/>
                  </a:lnTo>
                  <a:lnTo>
                    <a:pt x="17699" y="20151"/>
                  </a:lnTo>
                  <a:lnTo>
                    <a:pt x="24006" y="25784"/>
                  </a:lnTo>
                  <a:lnTo>
                    <a:pt x="27910" y="28619"/>
                  </a:lnTo>
                  <a:lnTo>
                    <a:pt x="34365" y="34310"/>
                  </a:lnTo>
                  <a:lnTo>
                    <a:pt x="39880" y="40014"/>
                  </a:lnTo>
                  <a:lnTo>
                    <a:pt x="44977" y="45724"/>
                  </a:lnTo>
                  <a:lnTo>
                    <a:pt x="52004" y="51437"/>
                  </a:lnTo>
                  <a:lnTo>
                    <a:pt x="56101" y="54294"/>
                  </a:lnTo>
                  <a:lnTo>
                    <a:pt x="60419" y="58103"/>
                  </a:lnTo>
                  <a:lnTo>
                    <a:pt x="64886" y="62548"/>
                  </a:lnTo>
                  <a:lnTo>
                    <a:pt x="69451" y="67416"/>
                  </a:lnTo>
                  <a:lnTo>
                    <a:pt x="74082" y="71614"/>
                  </a:lnTo>
                  <a:lnTo>
                    <a:pt x="78757" y="75365"/>
                  </a:lnTo>
                  <a:lnTo>
                    <a:pt x="83461" y="78818"/>
                  </a:lnTo>
                  <a:lnTo>
                    <a:pt x="88184" y="83026"/>
                  </a:lnTo>
                  <a:lnTo>
                    <a:pt x="92921" y="87736"/>
                  </a:lnTo>
                  <a:lnTo>
                    <a:pt x="97666" y="92780"/>
                  </a:lnTo>
                  <a:lnTo>
                    <a:pt x="103211" y="97096"/>
                  </a:lnTo>
                  <a:lnTo>
                    <a:pt x="109289" y="100926"/>
                  </a:lnTo>
                  <a:lnTo>
                    <a:pt x="121598" y="107721"/>
                  </a:lnTo>
                  <a:lnTo>
                    <a:pt x="142435" y="119844"/>
                  </a:lnTo>
                  <a:lnTo>
                    <a:pt x="147344" y="122759"/>
                  </a:lnTo>
                  <a:lnTo>
                    <a:pt x="152205" y="126607"/>
                  </a:lnTo>
                  <a:lnTo>
                    <a:pt x="157033" y="131077"/>
                  </a:lnTo>
                  <a:lnTo>
                    <a:pt x="161838" y="135962"/>
                  </a:lnTo>
                  <a:lnTo>
                    <a:pt x="166630" y="140172"/>
                  </a:lnTo>
                  <a:lnTo>
                    <a:pt x="171411" y="143930"/>
                  </a:lnTo>
                  <a:lnTo>
                    <a:pt x="176187" y="147389"/>
                  </a:lnTo>
                  <a:lnTo>
                    <a:pt x="180164" y="150646"/>
                  </a:lnTo>
                  <a:lnTo>
                    <a:pt x="186700" y="156807"/>
                  </a:lnTo>
                  <a:lnTo>
                    <a:pt x="190348" y="159783"/>
                  </a:lnTo>
                  <a:lnTo>
                    <a:pt x="194368" y="162719"/>
                  </a:lnTo>
                  <a:lnTo>
                    <a:pt x="198635" y="165629"/>
                  </a:lnTo>
                  <a:lnTo>
                    <a:pt x="205493" y="171403"/>
                  </a:lnTo>
                  <a:lnTo>
                    <a:pt x="211187" y="177144"/>
                  </a:lnTo>
                  <a:lnTo>
                    <a:pt x="216363" y="182871"/>
                  </a:lnTo>
                  <a:lnTo>
                    <a:pt x="218855" y="184779"/>
                  </a:lnTo>
                  <a:lnTo>
                    <a:pt x="223740" y="186899"/>
                  </a:lnTo>
                  <a:lnTo>
                    <a:pt x="225360" y="188417"/>
                  </a:lnTo>
                  <a:lnTo>
                    <a:pt x="226440" y="190381"/>
                  </a:lnTo>
                  <a:lnTo>
                    <a:pt x="228174" y="195827"/>
                  </a:lnTo>
                  <a:lnTo>
                    <a:pt x="228474" y="201321"/>
                  </a:lnTo>
                  <a:lnTo>
                    <a:pt x="22860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60"/>
            <p:cNvSpPr/>
            <p:nvPr/>
          </p:nvSpPr>
          <p:spPr>
            <a:xfrm>
              <a:off x="2500312" y="2254567"/>
              <a:ext cx="171451" cy="180023"/>
            </a:xfrm>
            <a:custGeom>
              <a:avLst/>
              <a:gdLst/>
              <a:ahLst/>
              <a:cxnLst/>
              <a:rect l="0" t="0" r="0" b="0"/>
              <a:pathLst>
                <a:path w="171451" h="180023">
                  <a:moveTo>
                    <a:pt x="171450" y="0"/>
                  </a:moveTo>
                  <a:lnTo>
                    <a:pt x="165299" y="0"/>
                  </a:lnTo>
                  <a:lnTo>
                    <a:pt x="160808" y="4551"/>
                  </a:lnTo>
                  <a:lnTo>
                    <a:pt x="150658" y="16483"/>
                  </a:lnTo>
                  <a:lnTo>
                    <a:pt x="146476" y="20514"/>
                  </a:lnTo>
                  <a:lnTo>
                    <a:pt x="142101" y="24153"/>
                  </a:lnTo>
                  <a:lnTo>
                    <a:pt x="137596" y="27532"/>
                  </a:lnTo>
                  <a:lnTo>
                    <a:pt x="133006" y="31690"/>
                  </a:lnTo>
                  <a:lnTo>
                    <a:pt x="128358" y="36367"/>
                  </a:lnTo>
                  <a:lnTo>
                    <a:pt x="123672" y="41389"/>
                  </a:lnTo>
                  <a:lnTo>
                    <a:pt x="118167" y="46643"/>
                  </a:lnTo>
                  <a:lnTo>
                    <a:pt x="112115" y="52050"/>
                  </a:lnTo>
                  <a:lnTo>
                    <a:pt x="105700" y="57560"/>
                  </a:lnTo>
                  <a:lnTo>
                    <a:pt x="99835" y="63139"/>
                  </a:lnTo>
                  <a:lnTo>
                    <a:pt x="94338" y="68762"/>
                  </a:lnTo>
                  <a:lnTo>
                    <a:pt x="89086" y="74417"/>
                  </a:lnTo>
                  <a:lnTo>
                    <a:pt x="79016" y="85779"/>
                  </a:lnTo>
                  <a:lnTo>
                    <a:pt x="54826" y="114307"/>
                  </a:lnTo>
                  <a:lnTo>
                    <a:pt x="19175" y="157014"/>
                  </a:lnTo>
                  <a:lnTo>
                    <a:pt x="15958" y="159921"/>
                  </a:lnTo>
                  <a:lnTo>
                    <a:pt x="12226" y="162811"/>
                  </a:lnTo>
                  <a:lnTo>
                    <a:pt x="715" y="170945"/>
                  </a:lnTo>
                  <a:lnTo>
                    <a:pt x="318" y="173765"/>
                  </a:lnTo>
                  <a:lnTo>
                    <a:pt x="0" y="180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61"/>
            <p:cNvSpPr/>
            <p:nvPr/>
          </p:nvSpPr>
          <p:spPr>
            <a:xfrm>
              <a:off x="2893305" y="2297430"/>
              <a:ext cx="221371" cy="17146"/>
            </a:xfrm>
            <a:custGeom>
              <a:avLst/>
              <a:gdLst/>
              <a:ahLst/>
              <a:cxnLst/>
              <a:rect l="0" t="0" r="0" b="0"/>
              <a:pathLst>
                <a:path w="221371" h="17146">
                  <a:moveTo>
                    <a:pt x="7057" y="17145"/>
                  </a:moveTo>
                  <a:lnTo>
                    <a:pt x="0" y="17145"/>
                  </a:lnTo>
                  <a:lnTo>
                    <a:pt x="48165" y="17145"/>
                  </a:lnTo>
                  <a:lnTo>
                    <a:pt x="52719" y="16192"/>
                  </a:lnTo>
                  <a:lnTo>
                    <a:pt x="57342" y="14605"/>
                  </a:lnTo>
                  <a:lnTo>
                    <a:pt x="62011" y="12594"/>
                  </a:lnTo>
                  <a:lnTo>
                    <a:pt x="66712" y="11253"/>
                  </a:lnTo>
                  <a:lnTo>
                    <a:pt x="71433" y="10359"/>
                  </a:lnTo>
                  <a:lnTo>
                    <a:pt x="76168" y="9764"/>
                  </a:lnTo>
                  <a:lnTo>
                    <a:pt x="81706" y="9367"/>
                  </a:lnTo>
                  <a:lnTo>
                    <a:pt x="94209" y="8925"/>
                  </a:lnTo>
                  <a:lnTo>
                    <a:pt x="100083" y="7855"/>
                  </a:lnTo>
                  <a:lnTo>
                    <a:pt x="105587" y="6189"/>
                  </a:lnTo>
                  <a:lnTo>
                    <a:pt x="110844" y="4126"/>
                  </a:lnTo>
                  <a:lnTo>
                    <a:pt x="116729" y="2750"/>
                  </a:lnTo>
                  <a:lnTo>
                    <a:pt x="123034" y="1833"/>
                  </a:lnTo>
                  <a:lnTo>
                    <a:pt x="129619" y="1222"/>
                  </a:lnTo>
                  <a:lnTo>
                    <a:pt x="135596" y="815"/>
                  </a:lnTo>
                  <a:lnTo>
                    <a:pt x="146471" y="362"/>
                  </a:lnTo>
                  <a:lnTo>
                    <a:pt x="169104" y="47"/>
                  </a:lnTo>
                  <a:lnTo>
                    <a:pt x="172239" y="32"/>
                  </a:lnTo>
                  <a:lnTo>
                    <a:pt x="175916" y="973"/>
                  </a:lnTo>
                  <a:lnTo>
                    <a:pt x="179954" y="2554"/>
                  </a:lnTo>
                  <a:lnTo>
                    <a:pt x="184235" y="4560"/>
                  </a:lnTo>
                  <a:lnTo>
                    <a:pt x="187882" y="5897"/>
                  </a:lnTo>
                  <a:lnTo>
                    <a:pt x="191107" y="6789"/>
                  </a:lnTo>
                  <a:lnTo>
                    <a:pt x="194051" y="7383"/>
                  </a:lnTo>
                  <a:lnTo>
                    <a:pt x="196807" y="7780"/>
                  </a:lnTo>
                  <a:lnTo>
                    <a:pt x="201986" y="8220"/>
                  </a:lnTo>
                  <a:lnTo>
                    <a:pt x="206934" y="8416"/>
                  </a:lnTo>
                  <a:lnTo>
                    <a:pt x="209364" y="8468"/>
                  </a:lnTo>
                  <a:lnTo>
                    <a:pt x="210985" y="7550"/>
                  </a:lnTo>
                  <a:lnTo>
                    <a:pt x="212065" y="5986"/>
                  </a:lnTo>
                  <a:lnTo>
                    <a:pt x="212786" y="3990"/>
                  </a:lnTo>
                  <a:lnTo>
                    <a:pt x="214059" y="2660"/>
                  </a:lnTo>
                  <a:lnTo>
                    <a:pt x="215702" y="1773"/>
                  </a:lnTo>
                  <a:lnTo>
                    <a:pt x="22137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62"/>
            <p:cNvSpPr/>
            <p:nvPr/>
          </p:nvSpPr>
          <p:spPr>
            <a:xfrm>
              <a:off x="2978943" y="2228850"/>
              <a:ext cx="100014" cy="240031"/>
            </a:xfrm>
            <a:custGeom>
              <a:avLst/>
              <a:gdLst/>
              <a:ahLst/>
              <a:cxnLst/>
              <a:rect l="0" t="0" r="0" b="0"/>
              <a:pathLst>
                <a:path w="100014" h="240031">
                  <a:moveTo>
                    <a:pt x="0" y="0"/>
                  </a:moveTo>
                  <a:lnTo>
                    <a:pt x="6151" y="0"/>
                  </a:lnTo>
                  <a:lnTo>
                    <a:pt x="6482" y="952"/>
                  </a:lnTo>
                  <a:lnTo>
                    <a:pt x="6850" y="4551"/>
                  </a:lnTo>
                  <a:lnTo>
                    <a:pt x="7742" y="6843"/>
                  </a:lnTo>
                  <a:lnTo>
                    <a:pt x="10849" y="11931"/>
                  </a:lnTo>
                  <a:lnTo>
                    <a:pt x="11995" y="15574"/>
                  </a:lnTo>
                  <a:lnTo>
                    <a:pt x="12760" y="19908"/>
                  </a:lnTo>
                  <a:lnTo>
                    <a:pt x="13269" y="24702"/>
                  </a:lnTo>
                  <a:lnTo>
                    <a:pt x="14402" y="29803"/>
                  </a:lnTo>
                  <a:lnTo>
                    <a:pt x="15952" y="35108"/>
                  </a:lnTo>
                  <a:lnTo>
                    <a:pt x="17778" y="40551"/>
                  </a:lnTo>
                  <a:lnTo>
                    <a:pt x="19790" y="46084"/>
                  </a:lnTo>
                  <a:lnTo>
                    <a:pt x="24141" y="57311"/>
                  </a:lnTo>
                  <a:lnTo>
                    <a:pt x="42876" y="102876"/>
                  </a:lnTo>
                  <a:lnTo>
                    <a:pt x="52390" y="125731"/>
                  </a:lnTo>
                  <a:lnTo>
                    <a:pt x="53977" y="131445"/>
                  </a:lnTo>
                  <a:lnTo>
                    <a:pt x="55035" y="137160"/>
                  </a:lnTo>
                  <a:lnTo>
                    <a:pt x="55740" y="142875"/>
                  </a:lnTo>
                  <a:lnTo>
                    <a:pt x="57004" y="148590"/>
                  </a:lnTo>
                  <a:lnTo>
                    <a:pt x="58640" y="154305"/>
                  </a:lnTo>
                  <a:lnTo>
                    <a:pt x="60525" y="160020"/>
                  </a:lnTo>
                  <a:lnTo>
                    <a:pt x="62575" y="165735"/>
                  </a:lnTo>
                  <a:lnTo>
                    <a:pt x="66970" y="177164"/>
                  </a:lnTo>
                  <a:lnTo>
                    <a:pt x="73906" y="194310"/>
                  </a:lnTo>
                  <a:lnTo>
                    <a:pt x="75465" y="199072"/>
                  </a:lnTo>
                  <a:lnTo>
                    <a:pt x="76504" y="203200"/>
                  </a:lnTo>
                  <a:lnTo>
                    <a:pt x="77196" y="206904"/>
                  </a:lnTo>
                  <a:lnTo>
                    <a:pt x="80083" y="213560"/>
                  </a:lnTo>
                  <a:lnTo>
                    <a:pt x="100013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63"/>
            <p:cNvSpPr/>
            <p:nvPr/>
          </p:nvSpPr>
          <p:spPr>
            <a:xfrm>
              <a:off x="3214687" y="2177414"/>
              <a:ext cx="107157" cy="308612"/>
            </a:xfrm>
            <a:custGeom>
              <a:avLst/>
              <a:gdLst/>
              <a:ahLst/>
              <a:cxnLst/>
              <a:rect l="0" t="0" r="0" b="0"/>
              <a:pathLst>
                <a:path w="107157" h="308612">
                  <a:moveTo>
                    <a:pt x="0" y="0"/>
                  </a:moveTo>
                  <a:lnTo>
                    <a:pt x="3792" y="4551"/>
                  </a:lnTo>
                  <a:lnTo>
                    <a:pt x="4910" y="6844"/>
                  </a:lnTo>
                  <a:lnTo>
                    <a:pt x="7276" y="14622"/>
                  </a:lnTo>
                  <a:lnTo>
                    <a:pt x="8819" y="17369"/>
                  </a:lnTo>
                  <a:lnTo>
                    <a:pt x="10642" y="20152"/>
                  </a:lnTo>
                  <a:lnTo>
                    <a:pt x="12651" y="23912"/>
                  </a:lnTo>
                  <a:lnTo>
                    <a:pt x="14784" y="28324"/>
                  </a:lnTo>
                  <a:lnTo>
                    <a:pt x="19271" y="38306"/>
                  </a:lnTo>
                  <a:lnTo>
                    <a:pt x="33357" y="71540"/>
                  </a:lnTo>
                  <a:lnTo>
                    <a:pt x="38109" y="82913"/>
                  </a:lnTo>
                  <a:lnTo>
                    <a:pt x="39693" y="89566"/>
                  </a:lnTo>
                  <a:lnTo>
                    <a:pt x="40750" y="96858"/>
                  </a:lnTo>
                  <a:lnTo>
                    <a:pt x="41454" y="104577"/>
                  </a:lnTo>
                  <a:lnTo>
                    <a:pt x="43511" y="112581"/>
                  </a:lnTo>
                  <a:lnTo>
                    <a:pt x="46470" y="120774"/>
                  </a:lnTo>
                  <a:lnTo>
                    <a:pt x="50030" y="129094"/>
                  </a:lnTo>
                  <a:lnTo>
                    <a:pt x="52403" y="136545"/>
                  </a:lnTo>
                  <a:lnTo>
                    <a:pt x="53985" y="143418"/>
                  </a:lnTo>
                  <a:lnTo>
                    <a:pt x="55040" y="149905"/>
                  </a:lnTo>
                  <a:lnTo>
                    <a:pt x="56537" y="157086"/>
                  </a:lnTo>
                  <a:lnTo>
                    <a:pt x="58329" y="164732"/>
                  </a:lnTo>
                  <a:lnTo>
                    <a:pt x="60317" y="172687"/>
                  </a:lnTo>
                  <a:lnTo>
                    <a:pt x="62436" y="179895"/>
                  </a:lnTo>
                  <a:lnTo>
                    <a:pt x="64643" y="186605"/>
                  </a:lnTo>
                  <a:lnTo>
                    <a:pt x="66908" y="192983"/>
                  </a:lnTo>
                  <a:lnTo>
                    <a:pt x="69211" y="200093"/>
                  </a:lnTo>
                  <a:lnTo>
                    <a:pt x="73888" y="215613"/>
                  </a:lnTo>
                  <a:lnTo>
                    <a:pt x="75452" y="222800"/>
                  </a:lnTo>
                  <a:lnTo>
                    <a:pt x="76495" y="229496"/>
                  </a:lnTo>
                  <a:lnTo>
                    <a:pt x="77191" y="235865"/>
                  </a:lnTo>
                  <a:lnTo>
                    <a:pt x="78448" y="242016"/>
                  </a:lnTo>
                  <a:lnTo>
                    <a:pt x="80080" y="248022"/>
                  </a:lnTo>
                  <a:lnTo>
                    <a:pt x="81962" y="253931"/>
                  </a:lnTo>
                  <a:lnTo>
                    <a:pt x="84010" y="258822"/>
                  </a:lnTo>
                  <a:lnTo>
                    <a:pt x="86169" y="263036"/>
                  </a:lnTo>
                  <a:lnTo>
                    <a:pt x="88402" y="266797"/>
                  </a:lnTo>
                  <a:lnTo>
                    <a:pt x="90884" y="276057"/>
                  </a:lnTo>
                  <a:lnTo>
                    <a:pt x="91546" y="281193"/>
                  </a:lnTo>
                  <a:lnTo>
                    <a:pt x="94397" y="289440"/>
                  </a:lnTo>
                  <a:lnTo>
                    <a:pt x="96269" y="292973"/>
                  </a:lnTo>
                  <a:lnTo>
                    <a:pt x="98311" y="295328"/>
                  </a:lnTo>
                  <a:lnTo>
                    <a:pt x="100466" y="296898"/>
                  </a:lnTo>
                  <a:lnTo>
                    <a:pt x="102696" y="297944"/>
                  </a:lnTo>
                  <a:lnTo>
                    <a:pt x="104183" y="299595"/>
                  </a:lnTo>
                  <a:lnTo>
                    <a:pt x="105174" y="301648"/>
                  </a:lnTo>
                  <a:lnTo>
                    <a:pt x="107156" y="3086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64"/>
            <p:cNvSpPr/>
            <p:nvPr/>
          </p:nvSpPr>
          <p:spPr>
            <a:xfrm>
              <a:off x="3350418" y="2237431"/>
              <a:ext cx="185739" cy="205732"/>
            </a:xfrm>
            <a:custGeom>
              <a:avLst/>
              <a:gdLst/>
              <a:ahLst/>
              <a:cxnLst/>
              <a:rect l="0" t="0" r="0" b="0"/>
              <a:pathLst>
                <a:path w="185739" h="205732">
                  <a:moveTo>
                    <a:pt x="0" y="8564"/>
                  </a:moveTo>
                  <a:lnTo>
                    <a:pt x="3793" y="8564"/>
                  </a:lnTo>
                  <a:lnTo>
                    <a:pt x="5703" y="7611"/>
                  </a:lnTo>
                  <a:lnTo>
                    <a:pt x="9943" y="4013"/>
                  </a:lnTo>
                  <a:lnTo>
                    <a:pt x="12185" y="2672"/>
                  </a:lnTo>
                  <a:lnTo>
                    <a:pt x="16793" y="1183"/>
                  </a:lnTo>
                  <a:lnTo>
                    <a:pt x="19927" y="786"/>
                  </a:lnTo>
                  <a:lnTo>
                    <a:pt x="23603" y="520"/>
                  </a:lnTo>
                  <a:lnTo>
                    <a:pt x="27642" y="344"/>
                  </a:lnTo>
                  <a:lnTo>
                    <a:pt x="89643" y="0"/>
                  </a:lnTo>
                  <a:lnTo>
                    <a:pt x="93893" y="950"/>
                  </a:lnTo>
                  <a:lnTo>
                    <a:pt x="97521" y="2535"/>
                  </a:lnTo>
                  <a:lnTo>
                    <a:pt x="100732" y="4545"/>
                  </a:lnTo>
                  <a:lnTo>
                    <a:pt x="106418" y="9317"/>
                  </a:lnTo>
                  <a:lnTo>
                    <a:pt x="111591" y="14614"/>
                  </a:lnTo>
                  <a:lnTo>
                    <a:pt x="116536" y="20143"/>
                  </a:lnTo>
                  <a:lnTo>
                    <a:pt x="123782" y="28610"/>
                  </a:lnTo>
                  <a:lnTo>
                    <a:pt x="125384" y="31453"/>
                  </a:lnTo>
                  <a:lnTo>
                    <a:pt x="127164" y="37152"/>
                  </a:lnTo>
                  <a:lnTo>
                    <a:pt x="126845" y="40957"/>
                  </a:lnTo>
                  <a:lnTo>
                    <a:pt x="125838" y="45400"/>
                  </a:lnTo>
                  <a:lnTo>
                    <a:pt x="124374" y="50266"/>
                  </a:lnTo>
                  <a:lnTo>
                    <a:pt x="123397" y="55415"/>
                  </a:lnTo>
                  <a:lnTo>
                    <a:pt x="122746" y="60753"/>
                  </a:lnTo>
                  <a:lnTo>
                    <a:pt x="122312" y="66216"/>
                  </a:lnTo>
                  <a:lnTo>
                    <a:pt x="121229" y="71764"/>
                  </a:lnTo>
                  <a:lnTo>
                    <a:pt x="119713" y="77367"/>
                  </a:lnTo>
                  <a:lnTo>
                    <a:pt x="117909" y="83007"/>
                  </a:lnTo>
                  <a:lnTo>
                    <a:pt x="115118" y="88673"/>
                  </a:lnTo>
                  <a:lnTo>
                    <a:pt x="111671" y="94355"/>
                  </a:lnTo>
                  <a:lnTo>
                    <a:pt x="107785" y="100048"/>
                  </a:lnTo>
                  <a:lnTo>
                    <a:pt x="104400" y="104795"/>
                  </a:lnTo>
                  <a:lnTo>
                    <a:pt x="101350" y="108913"/>
                  </a:lnTo>
                  <a:lnTo>
                    <a:pt x="98523" y="112611"/>
                  </a:lnTo>
                  <a:lnTo>
                    <a:pt x="91149" y="121799"/>
                  </a:lnTo>
                  <a:lnTo>
                    <a:pt x="86960" y="126916"/>
                  </a:lnTo>
                  <a:lnTo>
                    <a:pt x="83373" y="132233"/>
                  </a:lnTo>
                  <a:lnTo>
                    <a:pt x="80188" y="137682"/>
                  </a:lnTo>
                  <a:lnTo>
                    <a:pt x="77272" y="143220"/>
                  </a:lnTo>
                  <a:lnTo>
                    <a:pt x="74533" y="147865"/>
                  </a:lnTo>
                  <a:lnTo>
                    <a:pt x="71914" y="151914"/>
                  </a:lnTo>
                  <a:lnTo>
                    <a:pt x="69374" y="155565"/>
                  </a:lnTo>
                  <a:lnTo>
                    <a:pt x="66887" y="158952"/>
                  </a:lnTo>
                  <a:lnTo>
                    <a:pt x="62007" y="165255"/>
                  </a:lnTo>
                  <a:lnTo>
                    <a:pt x="54797" y="174159"/>
                  </a:lnTo>
                  <a:lnTo>
                    <a:pt x="53200" y="177063"/>
                  </a:lnTo>
                  <a:lnTo>
                    <a:pt x="51426" y="182830"/>
                  </a:lnTo>
                  <a:lnTo>
                    <a:pt x="50427" y="186881"/>
                  </a:lnTo>
                  <a:lnTo>
                    <a:pt x="51080" y="188402"/>
                  </a:lnTo>
                  <a:lnTo>
                    <a:pt x="53924" y="192632"/>
                  </a:lnTo>
                  <a:lnTo>
                    <a:pt x="55793" y="194141"/>
                  </a:lnTo>
                  <a:lnTo>
                    <a:pt x="61422" y="196264"/>
                  </a:lnTo>
                  <a:lnTo>
                    <a:pt x="63018" y="196761"/>
                  </a:lnTo>
                  <a:lnTo>
                    <a:pt x="67960" y="196982"/>
                  </a:lnTo>
                  <a:lnTo>
                    <a:pt x="71501" y="197041"/>
                  </a:lnTo>
                  <a:lnTo>
                    <a:pt x="74655" y="198033"/>
                  </a:lnTo>
                  <a:lnTo>
                    <a:pt x="80276" y="201674"/>
                  </a:lnTo>
                  <a:lnTo>
                    <a:pt x="85420" y="203928"/>
                  </a:lnTo>
                  <a:lnTo>
                    <a:pt x="87903" y="204529"/>
                  </a:lnTo>
                  <a:lnTo>
                    <a:pt x="91940" y="204930"/>
                  </a:lnTo>
                  <a:lnTo>
                    <a:pt x="97012" y="205197"/>
                  </a:lnTo>
                  <a:lnTo>
                    <a:pt x="113411" y="205573"/>
                  </a:lnTo>
                  <a:lnTo>
                    <a:pt x="185738" y="20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65"/>
            <p:cNvSpPr/>
            <p:nvPr/>
          </p:nvSpPr>
          <p:spPr>
            <a:xfrm>
              <a:off x="3614737" y="2280329"/>
              <a:ext cx="177504" cy="349691"/>
            </a:xfrm>
            <a:custGeom>
              <a:avLst/>
              <a:gdLst/>
              <a:ahLst/>
              <a:cxnLst/>
              <a:rect l="0" t="0" r="0" b="0"/>
              <a:pathLst>
                <a:path w="177504" h="349691">
                  <a:moveTo>
                    <a:pt x="0" y="8528"/>
                  </a:moveTo>
                  <a:lnTo>
                    <a:pt x="0" y="20460"/>
                  </a:lnTo>
                  <a:lnTo>
                    <a:pt x="794" y="23150"/>
                  </a:lnTo>
                  <a:lnTo>
                    <a:pt x="3792" y="28679"/>
                  </a:lnTo>
                  <a:lnTo>
                    <a:pt x="7771" y="34312"/>
                  </a:lnTo>
                  <a:lnTo>
                    <a:pt x="9943" y="37147"/>
                  </a:lnTo>
                  <a:lnTo>
                    <a:pt x="11391" y="40942"/>
                  </a:lnTo>
                  <a:lnTo>
                    <a:pt x="13000" y="50239"/>
                  </a:lnTo>
                  <a:lnTo>
                    <a:pt x="15832" y="60722"/>
                  </a:lnTo>
                  <a:lnTo>
                    <a:pt x="17699" y="66184"/>
                  </a:lnTo>
                  <a:lnTo>
                    <a:pt x="19736" y="71730"/>
                  </a:lnTo>
                  <a:lnTo>
                    <a:pt x="24118" y="82973"/>
                  </a:lnTo>
                  <a:lnTo>
                    <a:pt x="26594" y="91780"/>
                  </a:lnTo>
                  <a:lnTo>
                    <a:pt x="27255" y="95462"/>
                  </a:lnTo>
                  <a:lnTo>
                    <a:pt x="32221" y="104633"/>
                  </a:lnTo>
                  <a:lnTo>
                    <a:pt x="35768" y="109745"/>
                  </a:lnTo>
                  <a:lnTo>
                    <a:pt x="38927" y="114106"/>
                  </a:lnTo>
                  <a:lnTo>
                    <a:pt x="41826" y="117966"/>
                  </a:lnTo>
                  <a:lnTo>
                    <a:pt x="47164" y="124795"/>
                  </a:lnTo>
                  <a:lnTo>
                    <a:pt x="52183" y="131005"/>
                  </a:lnTo>
                  <a:lnTo>
                    <a:pt x="54632" y="133042"/>
                  </a:lnTo>
                  <a:lnTo>
                    <a:pt x="59470" y="135305"/>
                  </a:lnTo>
                  <a:lnTo>
                    <a:pt x="62666" y="135908"/>
                  </a:lnTo>
                  <a:lnTo>
                    <a:pt x="66384" y="136311"/>
                  </a:lnTo>
                  <a:lnTo>
                    <a:pt x="73954" y="136758"/>
                  </a:lnTo>
                  <a:lnTo>
                    <a:pt x="79964" y="136957"/>
                  </a:lnTo>
                  <a:lnTo>
                    <a:pt x="91603" y="137068"/>
                  </a:lnTo>
                  <a:lnTo>
                    <a:pt x="94406" y="136132"/>
                  </a:lnTo>
                  <a:lnTo>
                    <a:pt x="96275" y="134555"/>
                  </a:lnTo>
                  <a:lnTo>
                    <a:pt x="97521" y="132551"/>
                  </a:lnTo>
                  <a:lnTo>
                    <a:pt x="99939" y="131215"/>
                  </a:lnTo>
                  <a:lnTo>
                    <a:pt x="103138" y="130324"/>
                  </a:lnTo>
                  <a:lnTo>
                    <a:pt x="106859" y="129731"/>
                  </a:lnTo>
                  <a:lnTo>
                    <a:pt x="110133" y="128382"/>
                  </a:lnTo>
                  <a:lnTo>
                    <a:pt x="113110" y="126531"/>
                  </a:lnTo>
                  <a:lnTo>
                    <a:pt x="118533" y="121934"/>
                  </a:lnTo>
                  <a:lnTo>
                    <a:pt x="123590" y="116716"/>
                  </a:lnTo>
                  <a:lnTo>
                    <a:pt x="125256" y="113991"/>
                  </a:lnTo>
                  <a:lnTo>
                    <a:pt x="127107" y="108423"/>
                  </a:lnTo>
                  <a:lnTo>
                    <a:pt x="127929" y="100233"/>
                  </a:lnTo>
                  <a:lnTo>
                    <a:pt x="128295" y="91196"/>
                  </a:lnTo>
                  <a:lnTo>
                    <a:pt x="128457" y="84004"/>
                  </a:lnTo>
                  <a:lnTo>
                    <a:pt x="130646" y="75093"/>
                  </a:lnTo>
                  <a:lnTo>
                    <a:pt x="133471" y="65735"/>
                  </a:lnTo>
                  <a:lnTo>
                    <a:pt x="134727" y="58401"/>
                  </a:lnTo>
                  <a:lnTo>
                    <a:pt x="135285" y="49426"/>
                  </a:lnTo>
                  <a:lnTo>
                    <a:pt x="135533" y="40040"/>
                  </a:lnTo>
                  <a:lnTo>
                    <a:pt x="135692" y="26253"/>
                  </a:lnTo>
                  <a:lnTo>
                    <a:pt x="135731" y="461"/>
                  </a:lnTo>
                  <a:lnTo>
                    <a:pt x="130821" y="55"/>
                  </a:lnTo>
                  <a:lnTo>
                    <a:pt x="129580" y="0"/>
                  </a:lnTo>
                  <a:lnTo>
                    <a:pt x="130043" y="938"/>
                  </a:lnTo>
                  <a:lnTo>
                    <a:pt x="132674" y="4519"/>
                  </a:lnTo>
                  <a:lnTo>
                    <a:pt x="133693" y="6808"/>
                  </a:lnTo>
                  <a:lnTo>
                    <a:pt x="134825" y="11891"/>
                  </a:lnTo>
                  <a:lnTo>
                    <a:pt x="135329" y="19865"/>
                  </a:lnTo>
                  <a:lnTo>
                    <a:pt x="135552" y="29760"/>
                  </a:lnTo>
                  <a:lnTo>
                    <a:pt x="135652" y="40507"/>
                  </a:lnTo>
                  <a:lnTo>
                    <a:pt x="136472" y="45087"/>
                  </a:lnTo>
                  <a:lnTo>
                    <a:pt x="139500" y="52717"/>
                  </a:lnTo>
                  <a:lnTo>
                    <a:pt x="143491" y="61822"/>
                  </a:lnTo>
                  <a:lnTo>
                    <a:pt x="145667" y="66918"/>
                  </a:lnTo>
                  <a:lnTo>
                    <a:pt x="147118" y="73172"/>
                  </a:lnTo>
                  <a:lnTo>
                    <a:pt x="148085" y="80199"/>
                  </a:lnTo>
                  <a:lnTo>
                    <a:pt x="148729" y="87741"/>
                  </a:lnTo>
                  <a:lnTo>
                    <a:pt x="149953" y="94674"/>
                  </a:lnTo>
                  <a:lnTo>
                    <a:pt x="151562" y="101201"/>
                  </a:lnTo>
                  <a:lnTo>
                    <a:pt x="153429" y="107458"/>
                  </a:lnTo>
                  <a:lnTo>
                    <a:pt x="155467" y="113534"/>
                  </a:lnTo>
                  <a:lnTo>
                    <a:pt x="157620" y="119490"/>
                  </a:lnTo>
                  <a:lnTo>
                    <a:pt x="159849" y="125365"/>
                  </a:lnTo>
                  <a:lnTo>
                    <a:pt x="161334" y="132139"/>
                  </a:lnTo>
                  <a:lnTo>
                    <a:pt x="162325" y="139513"/>
                  </a:lnTo>
                  <a:lnTo>
                    <a:pt x="162985" y="147286"/>
                  </a:lnTo>
                  <a:lnTo>
                    <a:pt x="164219" y="154374"/>
                  </a:lnTo>
                  <a:lnTo>
                    <a:pt x="165836" y="161003"/>
                  </a:lnTo>
                  <a:lnTo>
                    <a:pt x="167707" y="167328"/>
                  </a:lnTo>
                  <a:lnTo>
                    <a:pt x="168955" y="174402"/>
                  </a:lnTo>
                  <a:lnTo>
                    <a:pt x="169787" y="181976"/>
                  </a:lnTo>
                  <a:lnTo>
                    <a:pt x="170341" y="189883"/>
                  </a:lnTo>
                  <a:lnTo>
                    <a:pt x="171504" y="197058"/>
                  </a:lnTo>
                  <a:lnTo>
                    <a:pt x="173074" y="203748"/>
                  </a:lnTo>
                  <a:lnTo>
                    <a:pt x="174914" y="210112"/>
                  </a:lnTo>
                  <a:lnTo>
                    <a:pt x="176140" y="216260"/>
                  </a:lnTo>
                  <a:lnTo>
                    <a:pt x="176958" y="222263"/>
                  </a:lnTo>
                  <a:lnTo>
                    <a:pt x="177503" y="228171"/>
                  </a:lnTo>
                  <a:lnTo>
                    <a:pt x="172310" y="241634"/>
                  </a:lnTo>
                  <a:lnTo>
                    <a:pt x="163292" y="260135"/>
                  </a:lnTo>
                  <a:lnTo>
                    <a:pt x="151724" y="281993"/>
                  </a:lnTo>
                  <a:lnTo>
                    <a:pt x="141631" y="298471"/>
                  </a:lnTo>
                  <a:lnTo>
                    <a:pt x="132520" y="311361"/>
                  </a:lnTo>
                  <a:lnTo>
                    <a:pt x="124066" y="321859"/>
                  </a:lnTo>
                  <a:lnTo>
                    <a:pt x="116842" y="328858"/>
                  </a:lnTo>
                  <a:lnTo>
                    <a:pt x="110438" y="333524"/>
                  </a:lnTo>
                  <a:lnTo>
                    <a:pt x="104582" y="336634"/>
                  </a:lnTo>
                  <a:lnTo>
                    <a:pt x="98296" y="339661"/>
                  </a:lnTo>
                  <a:lnTo>
                    <a:pt x="84962" y="345563"/>
                  </a:lnTo>
                  <a:lnTo>
                    <a:pt x="79660" y="347518"/>
                  </a:lnTo>
                  <a:lnTo>
                    <a:pt x="75332" y="348821"/>
                  </a:lnTo>
                  <a:lnTo>
                    <a:pt x="71652" y="349690"/>
                  </a:lnTo>
                  <a:lnTo>
                    <a:pt x="67612" y="349317"/>
                  </a:lnTo>
                  <a:lnTo>
                    <a:pt x="63331" y="348116"/>
                  </a:lnTo>
                  <a:lnTo>
                    <a:pt x="58889" y="346362"/>
                  </a:lnTo>
                  <a:lnTo>
                    <a:pt x="55135" y="345193"/>
                  </a:lnTo>
                  <a:lnTo>
                    <a:pt x="51838" y="344414"/>
                  </a:lnTo>
                  <a:lnTo>
                    <a:pt x="48846" y="343895"/>
                  </a:lnTo>
                  <a:lnTo>
                    <a:pt x="46058" y="342596"/>
                  </a:lnTo>
                  <a:lnTo>
                    <a:pt x="40843" y="338612"/>
                  </a:lnTo>
                  <a:lnTo>
                    <a:pt x="35880" y="333667"/>
                  </a:lnTo>
                  <a:lnTo>
                    <a:pt x="33444" y="331015"/>
                  </a:lnTo>
                  <a:lnTo>
                    <a:pt x="31822" y="327342"/>
                  </a:lnTo>
                  <a:lnTo>
                    <a:pt x="30018" y="318180"/>
                  </a:lnTo>
                  <a:lnTo>
                    <a:pt x="29216" y="310299"/>
                  </a:lnTo>
                  <a:lnTo>
                    <a:pt x="28765" y="300507"/>
                  </a:lnTo>
                  <a:lnTo>
                    <a:pt x="28575" y="2914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66"/>
            <p:cNvSpPr/>
            <p:nvPr/>
          </p:nvSpPr>
          <p:spPr>
            <a:xfrm>
              <a:off x="4029075" y="2254567"/>
              <a:ext cx="142876" cy="8574"/>
            </a:xfrm>
            <a:custGeom>
              <a:avLst/>
              <a:gdLst/>
              <a:ahLst/>
              <a:cxnLst/>
              <a:rect l="0" t="0" r="0" b="0"/>
              <a:pathLst>
                <a:path w="142876" h="8574">
                  <a:moveTo>
                    <a:pt x="0" y="8573"/>
                  </a:moveTo>
                  <a:lnTo>
                    <a:pt x="3792" y="4022"/>
                  </a:lnTo>
                  <a:lnTo>
                    <a:pt x="5703" y="2681"/>
                  </a:lnTo>
                  <a:lnTo>
                    <a:pt x="7770" y="1787"/>
                  </a:lnTo>
                  <a:lnTo>
                    <a:pt x="9942" y="1192"/>
                  </a:lnTo>
                  <a:lnTo>
                    <a:pt x="12184" y="795"/>
                  </a:lnTo>
                  <a:lnTo>
                    <a:pt x="14473" y="530"/>
                  </a:lnTo>
                  <a:lnTo>
                    <a:pt x="16792" y="353"/>
                  </a:lnTo>
                  <a:lnTo>
                    <a:pt x="23603" y="157"/>
                  </a:lnTo>
                  <a:lnTo>
                    <a:pt x="133201" y="0"/>
                  </a:lnTo>
                  <a:lnTo>
                    <a:pt x="134838" y="953"/>
                  </a:lnTo>
                  <a:lnTo>
                    <a:pt x="136723" y="2540"/>
                  </a:lnTo>
                  <a:lnTo>
                    <a:pt x="142875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67"/>
            <p:cNvSpPr/>
            <p:nvPr/>
          </p:nvSpPr>
          <p:spPr>
            <a:xfrm>
              <a:off x="3993356" y="2357437"/>
              <a:ext cx="164307" cy="17146"/>
            </a:xfrm>
            <a:custGeom>
              <a:avLst/>
              <a:gdLst/>
              <a:ahLst/>
              <a:cxnLst/>
              <a:rect l="0" t="0" r="0" b="0"/>
              <a:pathLst>
                <a:path w="164307" h="17146">
                  <a:moveTo>
                    <a:pt x="0" y="17145"/>
                  </a:moveTo>
                  <a:lnTo>
                    <a:pt x="17000" y="17145"/>
                  </a:lnTo>
                  <a:lnTo>
                    <a:pt x="20064" y="16193"/>
                  </a:lnTo>
                  <a:lnTo>
                    <a:pt x="23695" y="14605"/>
                  </a:lnTo>
                  <a:lnTo>
                    <a:pt x="27703" y="12594"/>
                  </a:lnTo>
                  <a:lnTo>
                    <a:pt x="31962" y="11254"/>
                  </a:lnTo>
                  <a:lnTo>
                    <a:pt x="36389" y="10360"/>
                  </a:lnTo>
                  <a:lnTo>
                    <a:pt x="40929" y="9764"/>
                  </a:lnTo>
                  <a:lnTo>
                    <a:pt x="47129" y="9367"/>
                  </a:lnTo>
                  <a:lnTo>
                    <a:pt x="62486" y="8925"/>
                  </a:lnTo>
                  <a:lnTo>
                    <a:pt x="69439" y="7856"/>
                  </a:lnTo>
                  <a:lnTo>
                    <a:pt x="75661" y="6190"/>
                  </a:lnTo>
                  <a:lnTo>
                    <a:pt x="81397" y="4126"/>
                  </a:lnTo>
                  <a:lnTo>
                    <a:pt x="87602" y="2751"/>
                  </a:lnTo>
                  <a:lnTo>
                    <a:pt x="94120" y="1834"/>
                  </a:lnTo>
                  <a:lnTo>
                    <a:pt x="100847" y="1223"/>
                  </a:lnTo>
                  <a:lnTo>
                    <a:pt x="107713" y="815"/>
                  </a:lnTo>
                  <a:lnTo>
                    <a:pt x="121691" y="362"/>
                  </a:lnTo>
                  <a:lnTo>
                    <a:pt x="156359" y="14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68"/>
            <p:cNvSpPr/>
            <p:nvPr/>
          </p:nvSpPr>
          <p:spPr>
            <a:xfrm>
              <a:off x="4365278" y="2194912"/>
              <a:ext cx="213866" cy="239678"/>
            </a:xfrm>
            <a:custGeom>
              <a:avLst/>
              <a:gdLst/>
              <a:ahLst/>
              <a:cxnLst/>
              <a:rect l="0" t="0" r="0" b="0"/>
              <a:pathLst>
                <a:path w="213866" h="239678">
                  <a:moveTo>
                    <a:pt x="6697" y="8220"/>
                  </a:moveTo>
                  <a:lnTo>
                    <a:pt x="33639" y="8220"/>
                  </a:lnTo>
                  <a:lnTo>
                    <a:pt x="38946" y="7267"/>
                  </a:lnTo>
                  <a:lnTo>
                    <a:pt x="44865" y="5680"/>
                  </a:lnTo>
                  <a:lnTo>
                    <a:pt x="51191" y="3669"/>
                  </a:lnTo>
                  <a:lnTo>
                    <a:pt x="56997" y="2329"/>
                  </a:lnTo>
                  <a:lnTo>
                    <a:pt x="62456" y="1435"/>
                  </a:lnTo>
                  <a:lnTo>
                    <a:pt x="67682" y="839"/>
                  </a:lnTo>
                  <a:lnTo>
                    <a:pt x="73547" y="442"/>
                  </a:lnTo>
                  <a:lnTo>
                    <a:pt x="86414" y="0"/>
                  </a:lnTo>
                  <a:lnTo>
                    <a:pt x="101116" y="2740"/>
                  </a:lnTo>
                  <a:lnTo>
                    <a:pt x="121237" y="7424"/>
                  </a:lnTo>
                  <a:lnTo>
                    <a:pt x="144969" y="13405"/>
                  </a:lnTo>
                  <a:lnTo>
                    <a:pt x="161585" y="19296"/>
                  </a:lnTo>
                  <a:lnTo>
                    <a:pt x="173455" y="25129"/>
                  </a:lnTo>
                  <a:lnTo>
                    <a:pt x="182163" y="30923"/>
                  </a:lnTo>
                  <a:lnTo>
                    <a:pt x="188761" y="35738"/>
                  </a:lnTo>
                  <a:lnTo>
                    <a:pt x="193954" y="39900"/>
                  </a:lnTo>
                  <a:lnTo>
                    <a:pt x="198210" y="43628"/>
                  </a:lnTo>
                  <a:lnTo>
                    <a:pt x="201047" y="48018"/>
                  </a:lnTo>
                  <a:lnTo>
                    <a:pt x="202939" y="52849"/>
                  </a:lnTo>
                  <a:lnTo>
                    <a:pt x="204199" y="57975"/>
                  </a:lnTo>
                  <a:lnTo>
                    <a:pt x="205040" y="63298"/>
                  </a:lnTo>
                  <a:lnTo>
                    <a:pt x="205601" y="68751"/>
                  </a:lnTo>
                  <a:lnTo>
                    <a:pt x="205974" y="74291"/>
                  </a:lnTo>
                  <a:lnTo>
                    <a:pt x="206224" y="79890"/>
                  </a:lnTo>
                  <a:lnTo>
                    <a:pt x="206500" y="91191"/>
                  </a:lnTo>
                  <a:lnTo>
                    <a:pt x="205780" y="96871"/>
                  </a:lnTo>
                  <a:lnTo>
                    <a:pt x="204506" y="102564"/>
                  </a:lnTo>
                  <a:lnTo>
                    <a:pt x="202864" y="108263"/>
                  </a:lnTo>
                  <a:lnTo>
                    <a:pt x="200181" y="113968"/>
                  </a:lnTo>
                  <a:lnTo>
                    <a:pt x="196804" y="119676"/>
                  </a:lnTo>
                  <a:lnTo>
                    <a:pt x="192967" y="125387"/>
                  </a:lnTo>
                  <a:lnTo>
                    <a:pt x="188820" y="131099"/>
                  </a:lnTo>
                  <a:lnTo>
                    <a:pt x="184469" y="136812"/>
                  </a:lnTo>
                  <a:lnTo>
                    <a:pt x="175400" y="148239"/>
                  </a:lnTo>
                  <a:lnTo>
                    <a:pt x="166078" y="159668"/>
                  </a:lnTo>
                  <a:lnTo>
                    <a:pt x="160575" y="164431"/>
                  </a:lnTo>
                  <a:lnTo>
                    <a:pt x="154526" y="168558"/>
                  </a:lnTo>
                  <a:lnTo>
                    <a:pt x="148113" y="172262"/>
                  </a:lnTo>
                  <a:lnTo>
                    <a:pt x="142249" y="176636"/>
                  </a:lnTo>
                  <a:lnTo>
                    <a:pt x="136752" y="181458"/>
                  </a:lnTo>
                  <a:lnTo>
                    <a:pt x="131501" y="186577"/>
                  </a:lnTo>
                  <a:lnTo>
                    <a:pt x="126412" y="190942"/>
                  </a:lnTo>
                  <a:lnTo>
                    <a:pt x="121431" y="194805"/>
                  </a:lnTo>
                  <a:lnTo>
                    <a:pt x="116524" y="198332"/>
                  </a:lnTo>
                  <a:lnTo>
                    <a:pt x="111665" y="201637"/>
                  </a:lnTo>
                  <a:lnTo>
                    <a:pt x="102033" y="207848"/>
                  </a:lnTo>
                  <a:lnTo>
                    <a:pt x="87685" y="216700"/>
                  </a:lnTo>
                  <a:lnTo>
                    <a:pt x="82914" y="218644"/>
                  </a:lnTo>
                  <a:lnTo>
                    <a:pt x="78146" y="219940"/>
                  </a:lnTo>
                  <a:lnTo>
                    <a:pt x="73379" y="220804"/>
                  </a:lnTo>
                  <a:lnTo>
                    <a:pt x="68614" y="221380"/>
                  </a:lnTo>
                  <a:lnTo>
                    <a:pt x="63850" y="221764"/>
                  </a:lnTo>
                  <a:lnTo>
                    <a:pt x="59086" y="222020"/>
                  </a:lnTo>
                  <a:lnTo>
                    <a:pt x="49561" y="222305"/>
                  </a:lnTo>
                  <a:lnTo>
                    <a:pt x="34301" y="222487"/>
                  </a:lnTo>
                  <a:lnTo>
                    <a:pt x="30656" y="221550"/>
                  </a:lnTo>
                  <a:lnTo>
                    <a:pt x="26638" y="219973"/>
                  </a:lnTo>
                  <a:lnTo>
                    <a:pt x="22372" y="217968"/>
                  </a:lnTo>
                  <a:lnTo>
                    <a:pt x="18735" y="216632"/>
                  </a:lnTo>
                  <a:lnTo>
                    <a:pt x="12576" y="215148"/>
                  </a:lnTo>
                  <a:lnTo>
                    <a:pt x="7193" y="211948"/>
                  </a:lnTo>
                  <a:lnTo>
                    <a:pt x="1062" y="206684"/>
                  </a:lnTo>
                  <a:lnTo>
                    <a:pt x="559" y="205299"/>
                  </a:lnTo>
                  <a:lnTo>
                    <a:pt x="0" y="201221"/>
                  </a:lnTo>
                  <a:lnTo>
                    <a:pt x="645" y="198800"/>
                  </a:lnTo>
                  <a:lnTo>
                    <a:pt x="3478" y="193570"/>
                  </a:lnTo>
                  <a:lnTo>
                    <a:pt x="5266" y="188070"/>
                  </a:lnTo>
                  <a:lnTo>
                    <a:pt x="5743" y="185270"/>
                  </a:lnTo>
                  <a:lnTo>
                    <a:pt x="7648" y="182451"/>
                  </a:lnTo>
                  <a:lnTo>
                    <a:pt x="13998" y="176779"/>
                  </a:lnTo>
                  <a:lnTo>
                    <a:pt x="19996" y="171082"/>
                  </a:lnTo>
                  <a:lnTo>
                    <a:pt x="22706" y="168230"/>
                  </a:lnTo>
                  <a:lnTo>
                    <a:pt x="26101" y="166328"/>
                  </a:lnTo>
                  <a:lnTo>
                    <a:pt x="29952" y="165061"/>
                  </a:lnTo>
                  <a:lnTo>
                    <a:pt x="34106" y="164215"/>
                  </a:lnTo>
                  <a:lnTo>
                    <a:pt x="38464" y="163652"/>
                  </a:lnTo>
                  <a:lnTo>
                    <a:pt x="42956" y="163276"/>
                  </a:lnTo>
                  <a:lnTo>
                    <a:pt x="47538" y="163026"/>
                  </a:lnTo>
                  <a:lnTo>
                    <a:pt x="52181" y="163811"/>
                  </a:lnTo>
                  <a:lnTo>
                    <a:pt x="56862" y="165288"/>
                  </a:lnTo>
                  <a:lnTo>
                    <a:pt x="61571" y="167224"/>
                  </a:lnTo>
                  <a:lnTo>
                    <a:pt x="67093" y="168515"/>
                  </a:lnTo>
                  <a:lnTo>
                    <a:pt x="73154" y="169376"/>
                  </a:lnTo>
                  <a:lnTo>
                    <a:pt x="79577" y="169950"/>
                  </a:lnTo>
                  <a:lnTo>
                    <a:pt x="84652" y="171285"/>
                  </a:lnTo>
                  <a:lnTo>
                    <a:pt x="88829" y="173127"/>
                  </a:lnTo>
                  <a:lnTo>
                    <a:pt x="92408" y="175308"/>
                  </a:lnTo>
                  <a:lnTo>
                    <a:pt x="97175" y="177715"/>
                  </a:lnTo>
                  <a:lnTo>
                    <a:pt x="102734" y="180271"/>
                  </a:lnTo>
                  <a:lnTo>
                    <a:pt x="108822" y="182928"/>
                  </a:lnTo>
                  <a:lnTo>
                    <a:pt x="114467" y="185652"/>
                  </a:lnTo>
                  <a:lnTo>
                    <a:pt x="119819" y="188421"/>
                  </a:lnTo>
                  <a:lnTo>
                    <a:pt x="129998" y="194037"/>
                  </a:lnTo>
                  <a:lnTo>
                    <a:pt x="139814" y="199708"/>
                  </a:lnTo>
                  <a:lnTo>
                    <a:pt x="144654" y="201601"/>
                  </a:lnTo>
                  <a:lnTo>
                    <a:pt x="149468" y="202863"/>
                  </a:lnTo>
                  <a:lnTo>
                    <a:pt x="154265" y="203704"/>
                  </a:lnTo>
                  <a:lnTo>
                    <a:pt x="158256" y="205218"/>
                  </a:lnTo>
                  <a:lnTo>
                    <a:pt x="164809" y="209440"/>
                  </a:lnTo>
                  <a:lnTo>
                    <a:pt x="168461" y="211899"/>
                  </a:lnTo>
                  <a:lnTo>
                    <a:pt x="176752" y="217171"/>
                  </a:lnTo>
                  <a:lnTo>
                    <a:pt x="180392" y="218958"/>
                  </a:lnTo>
                  <a:lnTo>
                    <a:pt x="186553" y="220944"/>
                  </a:lnTo>
                  <a:lnTo>
                    <a:pt x="188513" y="222426"/>
                  </a:lnTo>
                  <a:lnTo>
                    <a:pt x="189820" y="224367"/>
                  </a:lnTo>
                  <a:lnTo>
                    <a:pt x="190691" y="226613"/>
                  </a:lnTo>
                  <a:lnTo>
                    <a:pt x="192066" y="228110"/>
                  </a:lnTo>
                  <a:lnTo>
                    <a:pt x="193776" y="229108"/>
                  </a:lnTo>
                  <a:lnTo>
                    <a:pt x="197793" y="230218"/>
                  </a:lnTo>
                  <a:lnTo>
                    <a:pt x="202224" y="230711"/>
                  </a:lnTo>
                  <a:lnTo>
                    <a:pt x="203723" y="231795"/>
                  </a:lnTo>
                  <a:lnTo>
                    <a:pt x="204722" y="233470"/>
                  </a:lnTo>
                  <a:lnTo>
                    <a:pt x="205389" y="235539"/>
                  </a:lnTo>
                  <a:lnTo>
                    <a:pt x="206627" y="236919"/>
                  </a:lnTo>
                  <a:lnTo>
                    <a:pt x="208245" y="237838"/>
                  </a:lnTo>
                  <a:lnTo>
                    <a:pt x="213865" y="2396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69"/>
            <p:cNvSpPr/>
            <p:nvPr/>
          </p:nvSpPr>
          <p:spPr>
            <a:xfrm>
              <a:off x="4686310" y="2220630"/>
              <a:ext cx="163876" cy="204991"/>
            </a:xfrm>
            <a:custGeom>
              <a:avLst/>
              <a:gdLst/>
              <a:ahLst/>
              <a:cxnLst/>
              <a:rect l="0" t="0" r="0" b="0"/>
              <a:pathLst>
                <a:path w="163876" h="204991">
                  <a:moveTo>
                    <a:pt x="28565" y="8220"/>
                  </a:moveTo>
                  <a:lnTo>
                    <a:pt x="28565" y="0"/>
                  </a:lnTo>
                  <a:lnTo>
                    <a:pt x="24772" y="4302"/>
                  </a:lnTo>
                  <a:lnTo>
                    <a:pt x="23655" y="6561"/>
                  </a:lnTo>
                  <a:lnTo>
                    <a:pt x="22414" y="11610"/>
                  </a:lnTo>
                  <a:lnTo>
                    <a:pt x="19746" y="17029"/>
                  </a:lnTo>
                  <a:lnTo>
                    <a:pt x="17923" y="19808"/>
                  </a:lnTo>
                  <a:lnTo>
                    <a:pt x="16707" y="22612"/>
                  </a:lnTo>
                  <a:lnTo>
                    <a:pt x="15358" y="28269"/>
                  </a:lnTo>
                  <a:lnTo>
                    <a:pt x="14203" y="32063"/>
                  </a:lnTo>
                  <a:lnTo>
                    <a:pt x="12641" y="36498"/>
                  </a:lnTo>
                  <a:lnTo>
                    <a:pt x="10805" y="41359"/>
                  </a:lnTo>
                  <a:lnTo>
                    <a:pt x="4429" y="57303"/>
                  </a:lnTo>
                  <a:lnTo>
                    <a:pt x="2949" y="62849"/>
                  </a:lnTo>
                  <a:lnTo>
                    <a:pt x="1962" y="68452"/>
                  </a:lnTo>
                  <a:lnTo>
                    <a:pt x="1305" y="74092"/>
                  </a:lnTo>
                  <a:lnTo>
                    <a:pt x="866" y="79757"/>
                  </a:lnTo>
                  <a:lnTo>
                    <a:pt x="574" y="85439"/>
                  </a:lnTo>
                  <a:lnTo>
                    <a:pt x="249" y="96832"/>
                  </a:lnTo>
                  <a:lnTo>
                    <a:pt x="41" y="119668"/>
                  </a:lnTo>
                  <a:lnTo>
                    <a:pt x="0" y="137973"/>
                  </a:lnTo>
                  <a:lnTo>
                    <a:pt x="790" y="142346"/>
                  </a:lnTo>
                  <a:lnTo>
                    <a:pt x="2111" y="147167"/>
                  </a:lnTo>
                  <a:lnTo>
                    <a:pt x="3785" y="152287"/>
                  </a:lnTo>
                  <a:lnTo>
                    <a:pt x="4901" y="156652"/>
                  </a:lnTo>
                  <a:lnTo>
                    <a:pt x="5645" y="160514"/>
                  </a:lnTo>
                  <a:lnTo>
                    <a:pt x="6141" y="164042"/>
                  </a:lnTo>
                  <a:lnTo>
                    <a:pt x="7266" y="167346"/>
                  </a:lnTo>
                  <a:lnTo>
                    <a:pt x="10632" y="173557"/>
                  </a:lnTo>
                  <a:lnTo>
                    <a:pt x="13434" y="176547"/>
                  </a:lnTo>
                  <a:lnTo>
                    <a:pt x="16891" y="179493"/>
                  </a:lnTo>
                  <a:lnTo>
                    <a:pt x="20782" y="182409"/>
                  </a:lnTo>
                  <a:lnTo>
                    <a:pt x="24170" y="185306"/>
                  </a:lnTo>
                  <a:lnTo>
                    <a:pt x="27223" y="188190"/>
                  </a:lnTo>
                  <a:lnTo>
                    <a:pt x="30051" y="191065"/>
                  </a:lnTo>
                  <a:lnTo>
                    <a:pt x="33525" y="192981"/>
                  </a:lnTo>
                  <a:lnTo>
                    <a:pt x="37428" y="194259"/>
                  </a:lnTo>
                  <a:lnTo>
                    <a:pt x="41617" y="195111"/>
                  </a:lnTo>
                  <a:lnTo>
                    <a:pt x="45998" y="196631"/>
                  </a:lnTo>
                  <a:lnTo>
                    <a:pt x="50505" y="198597"/>
                  </a:lnTo>
                  <a:lnTo>
                    <a:pt x="55098" y="200861"/>
                  </a:lnTo>
                  <a:lnTo>
                    <a:pt x="58953" y="202369"/>
                  </a:lnTo>
                  <a:lnTo>
                    <a:pt x="62317" y="203375"/>
                  </a:lnTo>
                  <a:lnTo>
                    <a:pt x="65355" y="204046"/>
                  </a:lnTo>
                  <a:lnTo>
                    <a:pt x="68966" y="204493"/>
                  </a:lnTo>
                  <a:lnTo>
                    <a:pt x="72962" y="204791"/>
                  </a:lnTo>
                  <a:lnTo>
                    <a:pt x="77213" y="204990"/>
                  </a:lnTo>
                  <a:lnTo>
                    <a:pt x="81634" y="204170"/>
                  </a:lnTo>
                  <a:lnTo>
                    <a:pt x="86170" y="202670"/>
                  </a:lnTo>
                  <a:lnTo>
                    <a:pt x="90780" y="200719"/>
                  </a:lnTo>
                  <a:lnTo>
                    <a:pt x="94648" y="199417"/>
                  </a:lnTo>
                  <a:lnTo>
                    <a:pt x="98021" y="198550"/>
                  </a:lnTo>
                  <a:lnTo>
                    <a:pt x="101062" y="197971"/>
                  </a:lnTo>
                  <a:lnTo>
                    <a:pt x="104678" y="196633"/>
                  </a:lnTo>
                  <a:lnTo>
                    <a:pt x="108676" y="194789"/>
                  </a:lnTo>
                  <a:lnTo>
                    <a:pt x="112928" y="192607"/>
                  </a:lnTo>
                  <a:lnTo>
                    <a:pt x="117351" y="189247"/>
                  </a:lnTo>
                  <a:lnTo>
                    <a:pt x="121887" y="185102"/>
                  </a:lnTo>
                  <a:lnTo>
                    <a:pt x="126498" y="180433"/>
                  </a:lnTo>
                  <a:lnTo>
                    <a:pt x="130366" y="176369"/>
                  </a:lnTo>
                  <a:lnTo>
                    <a:pt x="136780" y="169313"/>
                  </a:lnTo>
                  <a:lnTo>
                    <a:pt x="139603" y="165145"/>
                  </a:lnTo>
                  <a:lnTo>
                    <a:pt x="142278" y="160462"/>
                  </a:lnTo>
                  <a:lnTo>
                    <a:pt x="144855" y="155434"/>
                  </a:lnTo>
                  <a:lnTo>
                    <a:pt x="147367" y="150178"/>
                  </a:lnTo>
                  <a:lnTo>
                    <a:pt x="152274" y="139257"/>
                  </a:lnTo>
                  <a:lnTo>
                    <a:pt x="159499" y="122399"/>
                  </a:lnTo>
                  <a:lnTo>
                    <a:pt x="161098" y="117677"/>
                  </a:lnTo>
                  <a:lnTo>
                    <a:pt x="162164" y="113576"/>
                  </a:lnTo>
                  <a:lnTo>
                    <a:pt x="162875" y="109890"/>
                  </a:lnTo>
                  <a:lnTo>
                    <a:pt x="163349" y="105527"/>
                  </a:lnTo>
                  <a:lnTo>
                    <a:pt x="163664" y="100714"/>
                  </a:lnTo>
                  <a:lnTo>
                    <a:pt x="163875" y="95600"/>
                  </a:lnTo>
                  <a:lnTo>
                    <a:pt x="163221" y="90286"/>
                  </a:lnTo>
                  <a:lnTo>
                    <a:pt x="161992" y="84838"/>
                  </a:lnTo>
                  <a:lnTo>
                    <a:pt x="160379" y="79301"/>
                  </a:lnTo>
                  <a:lnTo>
                    <a:pt x="158509" y="73705"/>
                  </a:lnTo>
                  <a:lnTo>
                    <a:pt x="156470" y="68069"/>
                  </a:lnTo>
                  <a:lnTo>
                    <a:pt x="154316" y="62407"/>
                  </a:lnTo>
                  <a:lnTo>
                    <a:pt x="152086" y="57679"/>
                  </a:lnTo>
                  <a:lnTo>
                    <a:pt x="149806" y="53575"/>
                  </a:lnTo>
                  <a:lnTo>
                    <a:pt x="147492" y="49887"/>
                  </a:lnTo>
                  <a:lnTo>
                    <a:pt x="145156" y="45523"/>
                  </a:lnTo>
                  <a:lnTo>
                    <a:pt x="142805" y="40708"/>
                  </a:lnTo>
                  <a:lnTo>
                    <a:pt x="140444" y="35594"/>
                  </a:lnTo>
                  <a:lnTo>
                    <a:pt x="137282" y="31231"/>
                  </a:lnTo>
                  <a:lnTo>
                    <a:pt x="133587" y="27371"/>
                  </a:lnTo>
                  <a:lnTo>
                    <a:pt x="129536" y="23845"/>
                  </a:lnTo>
                  <a:lnTo>
                    <a:pt x="126041" y="21494"/>
                  </a:lnTo>
                  <a:lnTo>
                    <a:pt x="122918" y="19927"/>
                  </a:lnTo>
                  <a:lnTo>
                    <a:pt x="120042" y="18882"/>
                  </a:lnTo>
                  <a:lnTo>
                    <a:pt x="116537" y="18185"/>
                  </a:lnTo>
                  <a:lnTo>
                    <a:pt x="112613" y="17721"/>
                  </a:lnTo>
                  <a:lnTo>
                    <a:pt x="108409" y="17411"/>
                  </a:lnTo>
                  <a:lnTo>
                    <a:pt x="99506" y="17067"/>
                  </a:lnTo>
                  <a:lnTo>
                    <a:pt x="71215" y="16828"/>
                  </a:lnTo>
                  <a:lnTo>
                    <a:pt x="50424" y="16799"/>
                  </a:lnTo>
                  <a:lnTo>
                    <a:pt x="21421" y="253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70"/>
            <p:cNvSpPr/>
            <p:nvPr/>
          </p:nvSpPr>
          <p:spPr>
            <a:xfrm>
              <a:off x="4936632" y="2160270"/>
              <a:ext cx="178294" cy="111443"/>
            </a:xfrm>
            <a:custGeom>
              <a:avLst/>
              <a:gdLst/>
              <a:ahLst/>
              <a:cxnLst/>
              <a:rect l="0" t="0" r="0" b="0"/>
              <a:pathLst>
                <a:path w="178294" h="111443">
                  <a:moveTo>
                    <a:pt x="13986" y="0"/>
                  </a:moveTo>
                  <a:lnTo>
                    <a:pt x="13986" y="37188"/>
                  </a:lnTo>
                  <a:lnTo>
                    <a:pt x="13193" y="40032"/>
                  </a:lnTo>
                  <a:lnTo>
                    <a:pt x="11869" y="42880"/>
                  </a:lnTo>
                  <a:lnTo>
                    <a:pt x="10194" y="45732"/>
                  </a:lnTo>
                  <a:lnTo>
                    <a:pt x="9076" y="49538"/>
                  </a:lnTo>
                  <a:lnTo>
                    <a:pt x="8332" y="53980"/>
                  </a:lnTo>
                  <a:lnTo>
                    <a:pt x="7835" y="58847"/>
                  </a:lnTo>
                  <a:lnTo>
                    <a:pt x="7504" y="63043"/>
                  </a:lnTo>
                  <a:lnTo>
                    <a:pt x="7284" y="66794"/>
                  </a:lnTo>
                  <a:lnTo>
                    <a:pt x="7136" y="70246"/>
                  </a:lnTo>
                  <a:lnTo>
                    <a:pt x="6245" y="73501"/>
                  </a:lnTo>
                  <a:lnTo>
                    <a:pt x="4857" y="76623"/>
                  </a:lnTo>
                  <a:lnTo>
                    <a:pt x="3137" y="79657"/>
                  </a:lnTo>
                  <a:lnTo>
                    <a:pt x="1991" y="82632"/>
                  </a:lnTo>
                  <a:lnTo>
                    <a:pt x="1227" y="85568"/>
                  </a:lnTo>
                  <a:lnTo>
                    <a:pt x="0" y="92573"/>
                  </a:lnTo>
                  <a:lnTo>
                    <a:pt x="693" y="94100"/>
                  </a:lnTo>
                  <a:lnTo>
                    <a:pt x="1949" y="96071"/>
                  </a:lnTo>
                  <a:lnTo>
                    <a:pt x="5876" y="101526"/>
                  </a:lnTo>
                  <a:lnTo>
                    <a:pt x="8530" y="104813"/>
                  </a:lnTo>
                  <a:lnTo>
                    <a:pt x="12908" y="110132"/>
                  </a:lnTo>
                  <a:lnTo>
                    <a:pt x="17740" y="110860"/>
                  </a:lnTo>
                  <a:lnTo>
                    <a:pt x="24386" y="111183"/>
                  </a:lnTo>
                  <a:lnTo>
                    <a:pt x="29985" y="111327"/>
                  </a:lnTo>
                  <a:lnTo>
                    <a:pt x="177835" y="111442"/>
                  </a:lnTo>
                  <a:lnTo>
                    <a:pt x="178089" y="108902"/>
                  </a:lnTo>
                  <a:lnTo>
                    <a:pt x="178293" y="102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71"/>
            <p:cNvSpPr/>
            <p:nvPr/>
          </p:nvSpPr>
          <p:spPr>
            <a:xfrm>
              <a:off x="5043487" y="2160654"/>
              <a:ext cx="28576" cy="316799"/>
            </a:xfrm>
            <a:custGeom>
              <a:avLst/>
              <a:gdLst/>
              <a:ahLst/>
              <a:cxnLst/>
              <a:rect l="0" t="0" r="0" b="0"/>
              <a:pathLst>
                <a:path w="28576" h="316799">
                  <a:moveTo>
                    <a:pt x="0" y="16761"/>
                  </a:moveTo>
                  <a:lnTo>
                    <a:pt x="0" y="0"/>
                  </a:lnTo>
                  <a:lnTo>
                    <a:pt x="0" y="11581"/>
                  </a:lnTo>
                  <a:lnTo>
                    <a:pt x="794" y="14260"/>
                  </a:lnTo>
                  <a:lnTo>
                    <a:pt x="2117" y="16999"/>
                  </a:lnTo>
                  <a:lnTo>
                    <a:pt x="3793" y="19777"/>
                  </a:lnTo>
                  <a:lnTo>
                    <a:pt x="4910" y="23534"/>
                  </a:lnTo>
                  <a:lnTo>
                    <a:pt x="5654" y="27944"/>
                  </a:lnTo>
                  <a:lnTo>
                    <a:pt x="6482" y="36971"/>
                  </a:lnTo>
                  <a:lnTo>
                    <a:pt x="6849" y="44158"/>
                  </a:lnTo>
                  <a:lnTo>
                    <a:pt x="7741" y="49313"/>
                  </a:lnTo>
                  <a:lnTo>
                    <a:pt x="9130" y="55607"/>
                  </a:lnTo>
                  <a:lnTo>
                    <a:pt x="10849" y="62661"/>
                  </a:lnTo>
                  <a:lnTo>
                    <a:pt x="12789" y="69268"/>
                  </a:lnTo>
                  <a:lnTo>
                    <a:pt x="14876" y="75578"/>
                  </a:lnTo>
                  <a:lnTo>
                    <a:pt x="17061" y="81690"/>
                  </a:lnTo>
                  <a:lnTo>
                    <a:pt x="18517" y="88622"/>
                  </a:lnTo>
                  <a:lnTo>
                    <a:pt x="19489" y="96100"/>
                  </a:lnTo>
                  <a:lnTo>
                    <a:pt x="20137" y="103944"/>
                  </a:lnTo>
                  <a:lnTo>
                    <a:pt x="20568" y="112030"/>
                  </a:lnTo>
                  <a:lnTo>
                    <a:pt x="20856" y="120279"/>
                  </a:lnTo>
                  <a:lnTo>
                    <a:pt x="21261" y="143000"/>
                  </a:lnTo>
                  <a:lnTo>
                    <a:pt x="21422" y="192596"/>
                  </a:lnTo>
                  <a:lnTo>
                    <a:pt x="22219" y="198755"/>
                  </a:lnTo>
                  <a:lnTo>
                    <a:pt x="23544" y="204765"/>
                  </a:lnTo>
                  <a:lnTo>
                    <a:pt x="25221" y="210677"/>
                  </a:lnTo>
                  <a:lnTo>
                    <a:pt x="26339" y="216523"/>
                  </a:lnTo>
                  <a:lnTo>
                    <a:pt x="27084" y="222325"/>
                  </a:lnTo>
                  <a:lnTo>
                    <a:pt x="27581" y="228099"/>
                  </a:lnTo>
                  <a:lnTo>
                    <a:pt x="27913" y="233853"/>
                  </a:lnTo>
                  <a:lnTo>
                    <a:pt x="28133" y="239594"/>
                  </a:lnTo>
                  <a:lnTo>
                    <a:pt x="28379" y="251053"/>
                  </a:lnTo>
                  <a:lnTo>
                    <a:pt x="28575" y="3167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72"/>
            <p:cNvSpPr/>
            <p:nvPr/>
          </p:nvSpPr>
          <p:spPr>
            <a:xfrm>
              <a:off x="1314450" y="2228850"/>
              <a:ext cx="64294" cy="197168"/>
            </a:xfrm>
            <a:custGeom>
              <a:avLst/>
              <a:gdLst/>
              <a:ahLst/>
              <a:cxnLst/>
              <a:rect l="0" t="0" r="0" b="0"/>
              <a:pathLst>
                <a:path w="64294" h="197168">
                  <a:moveTo>
                    <a:pt x="0" y="0"/>
                  </a:moveTo>
                  <a:lnTo>
                    <a:pt x="0" y="15848"/>
                  </a:lnTo>
                  <a:lnTo>
                    <a:pt x="793" y="17233"/>
                  </a:lnTo>
                  <a:lnTo>
                    <a:pt x="2116" y="19108"/>
                  </a:lnTo>
                  <a:lnTo>
                    <a:pt x="3792" y="21311"/>
                  </a:lnTo>
                  <a:lnTo>
                    <a:pt x="4909" y="23732"/>
                  </a:lnTo>
                  <a:lnTo>
                    <a:pt x="6150" y="28962"/>
                  </a:lnTo>
                  <a:lnTo>
                    <a:pt x="6702" y="34462"/>
                  </a:lnTo>
                  <a:lnTo>
                    <a:pt x="6947" y="40081"/>
                  </a:lnTo>
                  <a:lnTo>
                    <a:pt x="7056" y="45754"/>
                  </a:lnTo>
                  <a:lnTo>
                    <a:pt x="7879" y="49552"/>
                  </a:lnTo>
                  <a:lnTo>
                    <a:pt x="9221" y="53990"/>
                  </a:lnTo>
                  <a:lnTo>
                    <a:pt x="10910" y="58853"/>
                  </a:lnTo>
                  <a:lnTo>
                    <a:pt x="12036" y="63048"/>
                  </a:lnTo>
                  <a:lnTo>
                    <a:pt x="12786" y="66797"/>
                  </a:lnTo>
                  <a:lnTo>
                    <a:pt x="13286" y="70248"/>
                  </a:lnTo>
                  <a:lnTo>
                    <a:pt x="15207" y="74455"/>
                  </a:lnTo>
                  <a:lnTo>
                    <a:pt x="18076" y="79164"/>
                  </a:lnTo>
                  <a:lnTo>
                    <a:pt x="21575" y="84208"/>
                  </a:lnTo>
                  <a:lnTo>
                    <a:pt x="23909" y="89476"/>
                  </a:lnTo>
                  <a:lnTo>
                    <a:pt x="25464" y="94893"/>
                  </a:lnTo>
                  <a:lnTo>
                    <a:pt x="26501" y="100409"/>
                  </a:lnTo>
                  <a:lnTo>
                    <a:pt x="27986" y="105992"/>
                  </a:lnTo>
                  <a:lnTo>
                    <a:pt x="29769" y="111619"/>
                  </a:lnTo>
                  <a:lnTo>
                    <a:pt x="31753" y="117275"/>
                  </a:lnTo>
                  <a:lnTo>
                    <a:pt x="33074" y="122951"/>
                  </a:lnTo>
                  <a:lnTo>
                    <a:pt x="33956" y="128639"/>
                  </a:lnTo>
                  <a:lnTo>
                    <a:pt x="34543" y="134337"/>
                  </a:lnTo>
                  <a:lnTo>
                    <a:pt x="35729" y="139088"/>
                  </a:lnTo>
                  <a:lnTo>
                    <a:pt x="37313" y="143208"/>
                  </a:lnTo>
                  <a:lnTo>
                    <a:pt x="39163" y="146907"/>
                  </a:lnTo>
                  <a:lnTo>
                    <a:pt x="40395" y="150325"/>
                  </a:lnTo>
                  <a:lnTo>
                    <a:pt x="41218" y="153557"/>
                  </a:lnTo>
                  <a:lnTo>
                    <a:pt x="41766" y="156663"/>
                  </a:lnTo>
                  <a:lnTo>
                    <a:pt x="42925" y="160640"/>
                  </a:lnTo>
                  <a:lnTo>
                    <a:pt x="44491" y="165195"/>
                  </a:lnTo>
                  <a:lnTo>
                    <a:pt x="46330" y="170138"/>
                  </a:lnTo>
                  <a:lnTo>
                    <a:pt x="47555" y="174385"/>
                  </a:lnTo>
                  <a:lnTo>
                    <a:pt x="48372" y="178169"/>
                  </a:lnTo>
                  <a:lnTo>
                    <a:pt x="49683" y="186535"/>
                  </a:lnTo>
                  <a:lnTo>
                    <a:pt x="50584" y="188174"/>
                  </a:lnTo>
                  <a:lnTo>
                    <a:pt x="51979" y="190219"/>
                  </a:lnTo>
                  <a:lnTo>
                    <a:pt x="56128" y="195795"/>
                  </a:lnTo>
                  <a:lnTo>
                    <a:pt x="57262" y="196252"/>
                  </a:lnTo>
                  <a:lnTo>
                    <a:pt x="58812" y="196557"/>
                  </a:lnTo>
                  <a:lnTo>
                    <a:pt x="64293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73"/>
            <p:cNvSpPr/>
            <p:nvPr/>
          </p:nvSpPr>
          <p:spPr>
            <a:xfrm>
              <a:off x="1274615" y="2323147"/>
              <a:ext cx="161279" cy="8469"/>
            </a:xfrm>
            <a:custGeom>
              <a:avLst/>
              <a:gdLst/>
              <a:ahLst/>
              <a:cxnLst/>
              <a:rect l="0" t="0" r="0" b="0"/>
              <a:pathLst>
                <a:path w="161279" h="8469">
                  <a:moveTo>
                    <a:pt x="4116" y="0"/>
                  </a:moveTo>
                  <a:lnTo>
                    <a:pt x="0" y="0"/>
                  </a:lnTo>
                  <a:lnTo>
                    <a:pt x="13852" y="0"/>
                  </a:lnTo>
                  <a:lnTo>
                    <a:pt x="16163" y="953"/>
                  </a:lnTo>
                  <a:lnTo>
                    <a:pt x="18497" y="2540"/>
                  </a:lnTo>
                  <a:lnTo>
                    <a:pt x="20847" y="4551"/>
                  </a:lnTo>
                  <a:lnTo>
                    <a:pt x="24001" y="5892"/>
                  </a:lnTo>
                  <a:lnTo>
                    <a:pt x="27691" y="6785"/>
                  </a:lnTo>
                  <a:lnTo>
                    <a:pt x="31739" y="7381"/>
                  </a:lnTo>
                  <a:lnTo>
                    <a:pt x="36025" y="7778"/>
                  </a:lnTo>
                  <a:lnTo>
                    <a:pt x="40470" y="8043"/>
                  </a:lnTo>
                  <a:lnTo>
                    <a:pt x="49642" y="8337"/>
                  </a:lnTo>
                  <a:lnTo>
                    <a:pt x="59010" y="8468"/>
                  </a:lnTo>
                  <a:lnTo>
                    <a:pt x="63731" y="7551"/>
                  </a:lnTo>
                  <a:lnTo>
                    <a:pt x="68465" y="5986"/>
                  </a:lnTo>
                  <a:lnTo>
                    <a:pt x="73209" y="3991"/>
                  </a:lnTo>
                  <a:lnTo>
                    <a:pt x="78753" y="2660"/>
                  </a:lnTo>
                  <a:lnTo>
                    <a:pt x="84830" y="1774"/>
                  </a:lnTo>
                  <a:lnTo>
                    <a:pt x="91263" y="1183"/>
                  </a:lnTo>
                  <a:lnTo>
                    <a:pt x="97933" y="788"/>
                  </a:lnTo>
                  <a:lnTo>
                    <a:pt x="111693" y="350"/>
                  </a:lnTo>
                  <a:lnTo>
                    <a:pt x="151849" y="14"/>
                  </a:lnTo>
                  <a:lnTo>
                    <a:pt x="16127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74"/>
            <p:cNvSpPr/>
            <p:nvPr/>
          </p:nvSpPr>
          <p:spPr>
            <a:xfrm>
              <a:off x="1693068" y="2563177"/>
              <a:ext cx="3657601" cy="85726"/>
            </a:xfrm>
            <a:custGeom>
              <a:avLst/>
              <a:gdLst/>
              <a:ahLst/>
              <a:cxnLst/>
              <a:rect l="0" t="0" r="0" b="0"/>
              <a:pathLst>
                <a:path w="3657601" h="85726">
                  <a:moveTo>
                    <a:pt x="0" y="85725"/>
                  </a:moveTo>
                  <a:lnTo>
                    <a:pt x="6151" y="78344"/>
                  </a:lnTo>
                  <a:lnTo>
                    <a:pt x="12038" y="76042"/>
                  </a:lnTo>
                  <a:lnTo>
                    <a:pt x="33396" y="68404"/>
                  </a:lnTo>
                  <a:lnTo>
                    <a:pt x="42902" y="65605"/>
                  </a:lnTo>
                  <a:lnTo>
                    <a:pt x="50826" y="63739"/>
                  </a:lnTo>
                  <a:lnTo>
                    <a:pt x="69564" y="61113"/>
                  </a:lnTo>
                  <a:lnTo>
                    <a:pt x="150757" y="59059"/>
                  </a:lnTo>
                  <a:lnTo>
                    <a:pt x="157655" y="57470"/>
                  </a:lnTo>
                  <a:lnTo>
                    <a:pt x="164635" y="55458"/>
                  </a:lnTo>
                  <a:lnTo>
                    <a:pt x="178740" y="53223"/>
                  </a:lnTo>
                  <a:lnTo>
                    <a:pt x="235750" y="50552"/>
                  </a:lnTo>
                  <a:lnTo>
                    <a:pt x="242892" y="48942"/>
                  </a:lnTo>
                  <a:lnTo>
                    <a:pt x="250034" y="46915"/>
                  </a:lnTo>
                  <a:lnTo>
                    <a:pt x="264320" y="44664"/>
                  </a:lnTo>
                  <a:lnTo>
                    <a:pt x="318118" y="42968"/>
                  </a:lnTo>
                  <a:lnTo>
                    <a:pt x="336384" y="40369"/>
                  </a:lnTo>
                  <a:lnTo>
                    <a:pt x="345700" y="38343"/>
                  </a:lnTo>
                  <a:lnTo>
                    <a:pt x="362401" y="36091"/>
                  </a:lnTo>
                  <a:lnTo>
                    <a:pt x="474190" y="34299"/>
                  </a:lnTo>
                  <a:lnTo>
                    <a:pt x="493062" y="31754"/>
                  </a:lnTo>
                  <a:lnTo>
                    <a:pt x="502539" y="29742"/>
                  </a:lnTo>
                  <a:lnTo>
                    <a:pt x="521536" y="27506"/>
                  </a:lnTo>
                  <a:lnTo>
                    <a:pt x="597696" y="24835"/>
                  </a:lnTo>
                  <a:lnTo>
                    <a:pt x="607220" y="23224"/>
                  </a:lnTo>
                  <a:lnTo>
                    <a:pt x="616745" y="21198"/>
                  </a:lnTo>
                  <a:lnTo>
                    <a:pt x="637911" y="18946"/>
                  </a:lnTo>
                  <a:lnTo>
                    <a:pt x="690695" y="16430"/>
                  </a:lnTo>
                  <a:lnTo>
                    <a:pt x="701763" y="14763"/>
                  </a:lnTo>
                  <a:lnTo>
                    <a:pt x="713111" y="12699"/>
                  </a:lnTo>
                  <a:lnTo>
                    <a:pt x="736303" y="10407"/>
                  </a:lnTo>
                  <a:lnTo>
                    <a:pt x="842976" y="8620"/>
                  </a:lnTo>
                  <a:lnTo>
                    <a:pt x="955774" y="6034"/>
                  </a:lnTo>
                  <a:lnTo>
                    <a:pt x="968176" y="4023"/>
                  </a:lnTo>
                  <a:lnTo>
                    <a:pt x="994657" y="1788"/>
                  </a:lnTo>
                  <a:lnTo>
                    <a:pt x="1100071" y="70"/>
                  </a:lnTo>
                  <a:lnTo>
                    <a:pt x="1494039" y="0"/>
                  </a:lnTo>
                  <a:lnTo>
                    <a:pt x="1519945" y="2540"/>
                  </a:lnTo>
                  <a:lnTo>
                    <a:pt x="1532409" y="4551"/>
                  </a:lnTo>
                  <a:lnTo>
                    <a:pt x="1558959" y="6785"/>
                  </a:lnTo>
                  <a:lnTo>
                    <a:pt x="1651480" y="8043"/>
                  </a:lnTo>
                  <a:lnTo>
                    <a:pt x="1801271" y="8468"/>
                  </a:lnTo>
                  <a:lnTo>
                    <a:pt x="1843288" y="11066"/>
                  </a:lnTo>
                  <a:lnTo>
                    <a:pt x="1862271" y="13092"/>
                  </a:lnTo>
                  <a:lnTo>
                    <a:pt x="1896064" y="15344"/>
                  </a:lnTo>
                  <a:lnTo>
                    <a:pt x="1993855" y="17040"/>
                  </a:lnTo>
                  <a:lnTo>
                    <a:pt x="2022014" y="19638"/>
                  </a:lnTo>
                  <a:lnTo>
                    <a:pt x="2036191" y="21665"/>
                  </a:lnTo>
                  <a:lnTo>
                    <a:pt x="2064642" y="23916"/>
                  </a:lnTo>
                  <a:lnTo>
                    <a:pt x="2140904" y="26433"/>
                  </a:lnTo>
                  <a:lnTo>
                    <a:pt x="2155932" y="28099"/>
                  </a:lnTo>
                  <a:lnTo>
                    <a:pt x="2170713" y="30163"/>
                  </a:lnTo>
                  <a:lnTo>
                    <a:pt x="2199837" y="32456"/>
                  </a:lnTo>
                  <a:lnTo>
                    <a:pt x="2272449" y="35001"/>
                  </a:lnTo>
                  <a:lnTo>
                    <a:pt x="2288078" y="36669"/>
                  </a:lnTo>
                  <a:lnTo>
                    <a:pt x="2304055" y="38733"/>
                  </a:lnTo>
                  <a:lnTo>
                    <a:pt x="2334506" y="41027"/>
                  </a:lnTo>
                  <a:lnTo>
                    <a:pt x="2363914" y="42999"/>
                  </a:lnTo>
                  <a:lnTo>
                    <a:pt x="2378424" y="44859"/>
                  </a:lnTo>
                  <a:lnTo>
                    <a:pt x="2392860" y="47051"/>
                  </a:lnTo>
                  <a:lnTo>
                    <a:pt x="2423717" y="49486"/>
                  </a:lnTo>
                  <a:lnTo>
                    <a:pt x="2499633" y="52131"/>
                  </a:lnTo>
                  <a:lnTo>
                    <a:pt x="2514147" y="53804"/>
                  </a:lnTo>
                  <a:lnTo>
                    <a:pt x="2528585" y="55872"/>
                  </a:lnTo>
                  <a:lnTo>
                    <a:pt x="2559445" y="58169"/>
                  </a:lnTo>
                  <a:lnTo>
                    <a:pt x="2668109" y="59900"/>
                  </a:lnTo>
                  <a:lnTo>
                    <a:pt x="2698714" y="62500"/>
                  </a:lnTo>
                  <a:lnTo>
                    <a:pt x="2713542" y="64527"/>
                  </a:lnTo>
                  <a:lnTo>
                    <a:pt x="2744836" y="66778"/>
                  </a:lnTo>
                  <a:lnTo>
                    <a:pt x="2826759" y="69295"/>
                  </a:lnTo>
                  <a:lnTo>
                    <a:pt x="2843356" y="70962"/>
                  </a:lnTo>
                  <a:lnTo>
                    <a:pt x="2859978" y="73026"/>
                  </a:lnTo>
                  <a:lnTo>
                    <a:pt x="2891145" y="75318"/>
                  </a:lnTo>
                  <a:lnTo>
                    <a:pt x="3003053" y="77045"/>
                  </a:lnTo>
                  <a:lnTo>
                    <a:pt x="3328598" y="77152"/>
                  </a:lnTo>
                  <a:lnTo>
                    <a:pt x="3357390" y="74612"/>
                  </a:lnTo>
                  <a:lnTo>
                    <a:pt x="3371735" y="72602"/>
                  </a:lnTo>
                  <a:lnTo>
                    <a:pt x="3398257" y="70367"/>
                  </a:lnTo>
                  <a:lnTo>
                    <a:pt x="3505408" y="68627"/>
                  </a:lnTo>
                  <a:lnTo>
                    <a:pt x="3535512" y="66054"/>
                  </a:lnTo>
                  <a:lnTo>
                    <a:pt x="3545252" y="64038"/>
                  </a:lnTo>
                  <a:lnTo>
                    <a:pt x="3564541" y="61799"/>
                  </a:lnTo>
                  <a:lnTo>
                    <a:pt x="3657600" y="600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75"/>
            <p:cNvSpPr/>
            <p:nvPr/>
          </p:nvSpPr>
          <p:spPr>
            <a:xfrm>
              <a:off x="3178968" y="2931795"/>
              <a:ext cx="178595" cy="8573"/>
            </a:xfrm>
            <a:custGeom>
              <a:avLst/>
              <a:gdLst/>
              <a:ahLst/>
              <a:cxnLst/>
              <a:rect l="0" t="0" r="0" b="0"/>
              <a:pathLst>
                <a:path w="178595" h="8573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3" y="7381"/>
                  </a:lnTo>
                  <a:lnTo>
                    <a:pt x="5704" y="7778"/>
                  </a:lnTo>
                  <a:lnTo>
                    <a:pt x="7771" y="8043"/>
                  </a:lnTo>
                  <a:lnTo>
                    <a:pt x="9943" y="8219"/>
                  </a:lnTo>
                  <a:lnTo>
                    <a:pt x="14474" y="8415"/>
                  </a:lnTo>
                  <a:lnTo>
                    <a:pt x="23850" y="8541"/>
                  </a:lnTo>
                  <a:lnTo>
                    <a:pt x="178594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76"/>
            <p:cNvSpPr/>
            <p:nvPr/>
          </p:nvSpPr>
          <p:spPr>
            <a:xfrm>
              <a:off x="3464718" y="2777877"/>
              <a:ext cx="171030" cy="222390"/>
            </a:xfrm>
            <a:custGeom>
              <a:avLst/>
              <a:gdLst/>
              <a:ahLst/>
              <a:cxnLst/>
              <a:rect l="0" t="0" r="0" b="0"/>
              <a:pathLst>
                <a:path w="171030" h="222390">
                  <a:moveTo>
                    <a:pt x="0" y="33902"/>
                  </a:moveTo>
                  <a:lnTo>
                    <a:pt x="21284" y="21132"/>
                  </a:lnTo>
                  <a:lnTo>
                    <a:pt x="25302" y="19674"/>
                  </a:lnTo>
                  <a:lnTo>
                    <a:pt x="29568" y="18702"/>
                  </a:lnTo>
                  <a:lnTo>
                    <a:pt x="34000" y="18054"/>
                  </a:lnTo>
                  <a:lnTo>
                    <a:pt x="38542" y="16669"/>
                  </a:lnTo>
                  <a:lnTo>
                    <a:pt x="43157" y="14794"/>
                  </a:lnTo>
                  <a:lnTo>
                    <a:pt x="47821" y="12591"/>
                  </a:lnTo>
                  <a:lnTo>
                    <a:pt x="52518" y="11122"/>
                  </a:lnTo>
                  <a:lnTo>
                    <a:pt x="57237" y="10143"/>
                  </a:lnTo>
                  <a:lnTo>
                    <a:pt x="61971" y="9490"/>
                  </a:lnTo>
                  <a:lnTo>
                    <a:pt x="66714" y="8103"/>
                  </a:lnTo>
                  <a:lnTo>
                    <a:pt x="71464" y="6225"/>
                  </a:lnTo>
                  <a:lnTo>
                    <a:pt x="76218" y="4021"/>
                  </a:lnTo>
                  <a:lnTo>
                    <a:pt x="81768" y="2551"/>
                  </a:lnTo>
                  <a:lnTo>
                    <a:pt x="87850" y="1572"/>
                  </a:lnTo>
                  <a:lnTo>
                    <a:pt x="99369" y="483"/>
                  </a:lnTo>
                  <a:lnTo>
                    <a:pt x="107135" y="0"/>
                  </a:lnTo>
                  <a:lnTo>
                    <a:pt x="111111" y="823"/>
                  </a:lnTo>
                  <a:lnTo>
                    <a:pt x="115349" y="2325"/>
                  </a:lnTo>
                  <a:lnTo>
                    <a:pt x="119762" y="4278"/>
                  </a:lnTo>
                  <a:lnTo>
                    <a:pt x="124292" y="5580"/>
                  </a:lnTo>
                  <a:lnTo>
                    <a:pt x="128899" y="6449"/>
                  </a:lnTo>
                  <a:lnTo>
                    <a:pt x="133558" y="7027"/>
                  </a:lnTo>
                  <a:lnTo>
                    <a:pt x="136664" y="8366"/>
                  </a:lnTo>
                  <a:lnTo>
                    <a:pt x="138734" y="10211"/>
                  </a:lnTo>
                  <a:lnTo>
                    <a:pt x="141829" y="14800"/>
                  </a:lnTo>
                  <a:lnTo>
                    <a:pt x="145849" y="20015"/>
                  </a:lnTo>
                  <a:lnTo>
                    <a:pt x="148784" y="23755"/>
                  </a:lnTo>
                  <a:lnTo>
                    <a:pt x="149470" y="29710"/>
                  </a:lnTo>
                  <a:lnTo>
                    <a:pt x="149653" y="33965"/>
                  </a:lnTo>
                  <a:lnTo>
                    <a:pt x="148981" y="37754"/>
                  </a:lnTo>
                  <a:lnTo>
                    <a:pt x="146118" y="44504"/>
                  </a:lnTo>
                  <a:lnTo>
                    <a:pt x="143450" y="47638"/>
                  </a:lnTo>
                  <a:lnTo>
                    <a:pt x="140083" y="50679"/>
                  </a:lnTo>
                  <a:lnTo>
                    <a:pt x="136252" y="53660"/>
                  </a:lnTo>
                  <a:lnTo>
                    <a:pt x="132903" y="56599"/>
                  </a:lnTo>
                  <a:lnTo>
                    <a:pt x="129877" y="59511"/>
                  </a:lnTo>
                  <a:lnTo>
                    <a:pt x="127066" y="62405"/>
                  </a:lnTo>
                  <a:lnTo>
                    <a:pt x="123605" y="65287"/>
                  </a:lnTo>
                  <a:lnTo>
                    <a:pt x="119710" y="68160"/>
                  </a:lnTo>
                  <a:lnTo>
                    <a:pt x="115525" y="71028"/>
                  </a:lnTo>
                  <a:lnTo>
                    <a:pt x="111942" y="73893"/>
                  </a:lnTo>
                  <a:lnTo>
                    <a:pt x="108760" y="76756"/>
                  </a:lnTo>
                  <a:lnTo>
                    <a:pt x="101741" y="83642"/>
                  </a:lnTo>
                  <a:lnTo>
                    <a:pt x="96732" y="89386"/>
                  </a:lnTo>
                  <a:lnTo>
                    <a:pt x="92899" y="93875"/>
                  </a:lnTo>
                  <a:lnTo>
                    <a:pt x="103512" y="93909"/>
                  </a:lnTo>
                  <a:lnTo>
                    <a:pt x="105521" y="94862"/>
                  </a:lnTo>
                  <a:lnTo>
                    <a:pt x="109869" y="98460"/>
                  </a:lnTo>
                  <a:lnTo>
                    <a:pt x="112934" y="99801"/>
                  </a:lnTo>
                  <a:lnTo>
                    <a:pt x="116564" y="100695"/>
                  </a:lnTo>
                  <a:lnTo>
                    <a:pt x="120572" y="101291"/>
                  </a:lnTo>
                  <a:lnTo>
                    <a:pt x="124831" y="102640"/>
                  </a:lnTo>
                  <a:lnTo>
                    <a:pt x="129259" y="104493"/>
                  </a:lnTo>
                  <a:lnTo>
                    <a:pt x="133798" y="106680"/>
                  </a:lnTo>
                  <a:lnTo>
                    <a:pt x="137617" y="109091"/>
                  </a:lnTo>
                  <a:lnTo>
                    <a:pt x="140958" y="111651"/>
                  </a:lnTo>
                  <a:lnTo>
                    <a:pt x="143978" y="114310"/>
                  </a:lnTo>
                  <a:lnTo>
                    <a:pt x="146785" y="117035"/>
                  </a:lnTo>
                  <a:lnTo>
                    <a:pt x="152022" y="122603"/>
                  </a:lnTo>
                  <a:lnTo>
                    <a:pt x="156995" y="128252"/>
                  </a:lnTo>
                  <a:lnTo>
                    <a:pt x="166654" y="139640"/>
                  </a:lnTo>
                  <a:lnTo>
                    <a:pt x="168253" y="143447"/>
                  </a:lnTo>
                  <a:lnTo>
                    <a:pt x="169319" y="147890"/>
                  </a:lnTo>
                  <a:lnTo>
                    <a:pt x="170029" y="152756"/>
                  </a:lnTo>
                  <a:lnTo>
                    <a:pt x="170503" y="156953"/>
                  </a:lnTo>
                  <a:lnTo>
                    <a:pt x="170819" y="160704"/>
                  </a:lnTo>
                  <a:lnTo>
                    <a:pt x="171029" y="164157"/>
                  </a:lnTo>
                  <a:lnTo>
                    <a:pt x="170376" y="167411"/>
                  </a:lnTo>
                  <a:lnTo>
                    <a:pt x="167533" y="173568"/>
                  </a:lnTo>
                  <a:lnTo>
                    <a:pt x="165664" y="177495"/>
                  </a:lnTo>
                  <a:lnTo>
                    <a:pt x="161470" y="186939"/>
                  </a:lnTo>
                  <a:lnTo>
                    <a:pt x="158447" y="191172"/>
                  </a:lnTo>
                  <a:lnTo>
                    <a:pt x="154844" y="194946"/>
                  </a:lnTo>
                  <a:lnTo>
                    <a:pt x="150855" y="198415"/>
                  </a:lnTo>
                  <a:lnTo>
                    <a:pt x="147401" y="201680"/>
                  </a:lnTo>
                  <a:lnTo>
                    <a:pt x="144305" y="204809"/>
                  </a:lnTo>
                  <a:lnTo>
                    <a:pt x="141447" y="207848"/>
                  </a:lnTo>
                  <a:lnTo>
                    <a:pt x="138748" y="209874"/>
                  </a:lnTo>
                  <a:lnTo>
                    <a:pt x="133633" y="212124"/>
                  </a:lnTo>
                  <a:lnTo>
                    <a:pt x="130364" y="212724"/>
                  </a:lnTo>
                  <a:lnTo>
                    <a:pt x="126597" y="213125"/>
                  </a:lnTo>
                  <a:lnTo>
                    <a:pt x="122498" y="213392"/>
                  </a:lnTo>
                  <a:lnTo>
                    <a:pt x="118972" y="214522"/>
                  </a:lnTo>
                  <a:lnTo>
                    <a:pt x="115827" y="216228"/>
                  </a:lnTo>
                  <a:lnTo>
                    <a:pt x="112937" y="218318"/>
                  </a:lnTo>
                  <a:lnTo>
                    <a:pt x="107609" y="220640"/>
                  </a:lnTo>
                  <a:lnTo>
                    <a:pt x="105077" y="221259"/>
                  </a:lnTo>
                  <a:lnTo>
                    <a:pt x="101801" y="221672"/>
                  </a:lnTo>
                  <a:lnTo>
                    <a:pt x="98030" y="221947"/>
                  </a:lnTo>
                  <a:lnTo>
                    <a:pt x="89607" y="222253"/>
                  </a:lnTo>
                  <a:lnTo>
                    <a:pt x="80571" y="222389"/>
                  </a:lnTo>
                  <a:lnTo>
                    <a:pt x="76733" y="221473"/>
                  </a:lnTo>
                  <a:lnTo>
                    <a:pt x="73381" y="219909"/>
                  </a:lnTo>
                  <a:lnTo>
                    <a:pt x="70352" y="217915"/>
                  </a:lnTo>
                  <a:lnTo>
                    <a:pt x="65158" y="213727"/>
                  </a:lnTo>
                  <a:lnTo>
                    <a:pt x="35719" y="1882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77"/>
            <p:cNvSpPr/>
            <p:nvPr/>
          </p:nvSpPr>
          <p:spPr>
            <a:xfrm>
              <a:off x="3721893" y="2849746"/>
              <a:ext cx="206845" cy="389316"/>
            </a:xfrm>
            <a:custGeom>
              <a:avLst/>
              <a:gdLst/>
              <a:ahLst/>
              <a:cxnLst/>
              <a:rect l="0" t="0" r="0" b="0"/>
              <a:pathLst>
                <a:path w="206845" h="389316">
                  <a:moveTo>
                    <a:pt x="0" y="4896"/>
                  </a:moveTo>
                  <a:lnTo>
                    <a:pt x="3793" y="9447"/>
                  </a:lnTo>
                  <a:lnTo>
                    <a:pt x="4910" y="11740"/>
                  </a:lnTo>
                  <a:lnTo>
                    <a:pt x="6151" y="16828"/>
                  </a:lnTo>
                  <a:lnTo>
                    <a:pt x="6948" y="28808"/>
                  </a:lnTo>
                  <a:lnTo>
                    <a:pt x="7057" y="38066"/>
                  </a:lnTo>
                  <a:lnTo>
                    <a:pt x="7880" y="42249"/>
                  </a:lnTo>
                  <a:lnTo>
                    <a:pt x="10911" y="49438"/>
                  </a:lnTo>
                  <a:lnTo>
                    <a:pt x="17079" y="58839"/>
                  </a:lnTo>
                  <a:lnTo>
                    <a:pt x="21614" y="67288"/>
                  </a:lnTo>
                  <a:lnTo>
                    <a:pt x="25481" y="76441"/>
                  </a:lnTo>
                  <a:lnTo>
                    <a:pt x="28452" y="86949"/>
                  </a:lnTo>
                  <a:lnTo>
                    <a:pt x="31961" y="93116"/>
                  </a:lnTo>
                  <a:lnTo>
                    <a:pt x="38282" y="101573"/>
                  </a:lnTo>
                  <a:lnTo>
                    <a:pt x="42190" y="106495"/>
                  </a:lnTo>
                  <a:lnTo>
                    <a:pt x="48649" y="111964"/>
                  </a:lnTo>
                  <a:lnTo>
                    <a:pt x="54166" y="115346"/>
                  </a:lnTo>
                  <a:lnTo>
                    <a:pt x="59263" y="120025"/>
                  </a:lnTo>
                  <a:lnTo>
                    <a:pt x="62528" y="122606"/>
                  </a:lnTo>
                  <a:lnTo>
                    <a:pt x="66292" y="125280"/>
                  </a:lnTo>
                  <a:lnTo>
                    <a:pt x="70388" y="128014"/>
                  </a:lnTo>
                  <a:lnTo>
                    <a:pt x="73913" y="129837"/>
                  </a:lnTo>
                  <a:lnTo>
                    <a:pt x="79946" y="131863"/>
                  </a:lnTo>
                  <a:lnTo>
                    <a:pt x="83460" y="132403"/>
                  </a:lnTo>
                  <a:lnTo>
                    <a:pt x="87390" y="132763"/>
                  </a:lnTo>
                  <a:lnTo>
                    <a:pt x="91598" y="133003"/>
                  </a:lnTo>
                  <a:lnTo>
                    <a:pt x="95196" y="132211"/>
                  </a:lnTo>
                  <a:lnTo>
                    <a:pt x="101312" y="128790"/>
                  </a:lnTo>
                  <a:lnTo>
                    <a:pt x="106676" y="124095"/>
                  </a:lnTo>
                  <a:lnTo>
                    <a:pt x="109217" y="121510"/>
                  </a:lnTo>
                  <a:lnTo>
                    <a:pt x="112499" y="119786"/>
                  </a:lnTo>
                  <a:lnTo>
                    <a:pt x="116275" y="118637"/>
                  </a:lnTo>
                  <a:lnTo>
                    <a:pt x="120379" y="117871"/>
                  </a:lnTo>
                  <a:lnTo>
                    <a:pt x="123909" y="116408"/>
                  </a:lnTo>
                  <a:lnTo>
                    <a:pt x="129948" y="112242"/>
                  </a:lnTo>
                  <a:lnTo>
                    <a:pt x="131876" y="108845"/>
                  </a:lnTo>
                  <a:lnTo>
                    <a:pt x="134018" y="99991"/>
                  </a:lnTo>
                  <a:lnTo>
                    <a:pt x="136177" y="95915"/>
                  </a:lnTo>
                  <a:lnTo>
                    <a:pt x="139203" y="92245"/>
                  </a:lnTo>
                  <a:lnTo>
                    <a:pt x="142809" y="88846"/>
                  </a:lnTo>
                  <a:lnTo>
                    <a:pt x="145212" y="85628"/>
                  </a:lnTo>
                  <a:lnTo>
                    <a:pt x="146814" y="82530"/>
                  </a:lnTo>
                  <a:lnTo>
                    <a:pt x="149388" y="76548"/>
                  </a:lnTo>
                  <a:lnTo>
                    <a:pt x="153178" y="70714"/>
                  </a:lnTo>
                  <a:lnTo>
                    <a:pt x="154507" y="66872"/>
                  </a:lnTo>
                  <a:lnTo>
                    <a:pt x="155983" y="57523"/>
                  </a:lnTo>
                  <a:lnTo>
                    <a:pt x="156813" y="46101"/>
                  </a:lnTo>
                  <a:lnTo>
                    <a:pt x="157059" y="36684"/>
                  </a:lnTo>
                  <a:lnTo>
                    <a:pt x="157132" y="27861"/>
                  </a:lnTo>
                  <a:lnTo>
                    <a:pt x="150799" y="17008"/>
                  </a:lnTo>
                  <a:lnTo>
                    <a:pt x="138708" y="409"/>
                  </a:lnTo>
                  <a:lnTo>
                    <a:pt x="137716" y="0"/>
                  </a:lnTo>
                  <a:lnTo>
                    <a:pt x="137054" y="679"/>
                  </a:lnTo>
                  <a:lnTo>
                    <a:pt x="135993" y="4063"/>
                  </a:lnTo>
                  <a:lnTo>
                    <a:pt x="135809" y="9200"/>
                  </a:lnTo>
                  <a:lnTo>
                    <a:pt x="136577" y="11575"/>
                  </a:lnTo>
                  <a:lnTo>
                    <a:pt x="141450" y="20422"/>
                  </a:lnTo>
                  <a:lnTo>
                    <a:pt x="145682" y="29576"/>
                  </a:lnTo>
                  <a:lnTo>
                    <a:pt x="150208" y="37455"/>
                  </a:lnTo>
                  <a:lnTo>
                    <a:pt x="154866" y="45084"/>
                  </a:lnTo>
                  <a:lnTo>
                    <a:pt x="159582" y="54825"/>
                  </a:lnTo>
                  <a:lnTo>
                    <a:pt x="164323" y="65504"/>
                  </a:lnTo>
                  <a:lnTo>
                    <a:pt x="166699" y="71019"/>
                  </a:lnTo>
                  <a:lnTo>
                    <a:pt x="169339" y="82226"/>
                  </a:lnTo>
                  <a:lnTo>
                    <a:pt x="170043" y="87882"/>
                  </a:lnTo>
                  <a:lnTo>
                    <a:pt x="171306" y="94510"/>
                  </a:lnTo>
                  <a:lnTo>
                    <a:pt x="172942" y="101786"/>
                  </a:lnTo>
                  <a:lnTo>
                    <a:pt x="174826" y="109494"/>
                  </a:lnTo>
                  <a:lnTo>
                    <a:pt x="177669" y="116538"/>
                  </a:lnTo>
                  <a:lnTo>
                    <a:pt x="181153" y="123139"/>
                  </a:lnTo>
                  <a:lnTo>
                    <a:pt x="185062" y="129445"/>
                  </a:lnTo>
                  <a:lnTo>
                    <a:pt x="187669" y="136506"/>
                  </a:lnTo>
                  <a:lnTo>
                    <a:pt x="189407" y="144071"/>
                  </a:lnTo>
                  <a:lnTo>
                    <a:pt x="190565" y="151972"/>
                  </a:lnTo>
                  <a:lnTo>
                    <a:pt x="192131" y="159144"/>
                  </a:lnTo>
                  <a:lnTo>
                    <a:pt x="193969" y="165830"/>
                  </a:lnTo>
                  <a:lnTo>
                    <a:pt x="195988" y="172193"/>
                  </a:lnTo>
                  <a:lnTo>
                    <a:pt x="197333" y="179292"/>
                  </a:lnTo>
                  <a:lnTo>
                    <a:pt x="198231" y="186883"/>
                  </a:lnTo>
                  <a:lnTo>
                    <a:pt x="198829" y="194801"/>
                  </a:lnTo>
                  <a:lnTo>
                    <a:pt x="200021" y="201984"/>
                  </a:lnTo>
                  <a:lnTo>
                    <a:pt x="201610" y="208678"/>
                  </a:lnTo>
                  <a:lnTo>
                    <a:pt x="203463" y="215046"/>
                  </a:lnTo>
                  <a:lnTo>
                    <a:pt x="204699" y="222148"/>
                  </a:lnTo>
                  <a:lnTo>
                    <a:pt x="205522" y="229741"/>
                  </a:lnTo>
                  <a:lnTo>
                    <a:pt x="206071" y="237660"/>
                  </a:lnTo>
                  <a:lnTo>
                    <a:pt x="206437" y="244844"/>
                  </a:lnTo>
                  <a:lnTo>
                    <a:pt x="206844" y="257907"/>
                  </a:lnTo>
                  <a:lnTo>
                    <a:pt x="206158" y="265010"/>
                  </a:lnTo>
                  <a:lnTo>
                    <a:pt x="204908" y="272603"/>
                  </a:lnTo>
                  <a:lnTo>
                    <a:pt x="203280" y="280522"/>
                  </a:lnTo>
                  <a:lnTo>
                    <a:pt x="202195" y="287707"/>
                  </a:lnTo>
                  <a:lnTo>
                    <a:pt x="201472" y="294402"/>
                  </a:lnTo>
                  <a:lnTo>
                    <a:pt x="200990" y="300770"/>
                  </a:lnTo>
                  <a:lnTo>
                    <a:pt x="198337" y="312926"/>
                  </a:lnTo>
                  <a:lnTo>
                    <a:pt x="194513" y="323726"/>
                  </a:lnTo>
                  <a:lnTo>
                    <a:pt x="187897" y="336113"/>
                  </a:lnTo>
                  <a:lnTo>
                    <a:pt x="183258" y="346096"/>
                  </a:lnTo>
                  <a:lnTo>
                    <a:pt x="180116" y="350473"/>
                  </a:lnTo>
                  <a:lnTo>
                    <a:pt x="176434" y="354343"/>
                  </a:lnTo>
                  <a:lnTo>
                    <a:pt x="172391" y="357876"/>
                  </a:lnTo>
                  <a:lnTo>
                    <a:pt x="168903" y="361183"/>
                  </a:lnTo>
                  <a:lnTo>
                    <a:pt x="162910" y="367398"/>
                  </a:lnTo>
                  <a:lnTo>
                    <a:pt x="159406" y="370389"/>
                  </a:lnTo>
                  <a:lnTo>
                    <a:pt x="155484" y="373335"/>
                  </a:lnTo>
                  <a:lnTo>
                    <a:pt x="151281" y="376252"/>
                  </a:lnTo>
                  <a:lnTo>
                    <a:pt x="146892" y="378197"/>
                  </a:lnTo>
                  <a:lnTo>
                    <a:pt x="142378" y="379493"/>
                  </a:lnTo>
                  <a:lnTo>
                    <a:pt x="137781" y="380358"/>
                  </a:lnTo>
                  <a:lnTo>
                    <a:pt x="133923" y="381886"/>
                  </a:lnTo>
                  <a:lnTo>
                    <a:pt x="127520" y="386125"/>
                  </a:lnTo>
                  <a:lnTo>
                    <a:pt x="123907" y="387636"/>
                  </a:lnTo>
                  <a:lnTo>
                    <a:pt x="119911" y="388643"/>
                  </a:lnTo>
                  <a:lnTo>
                    <a:pt x="115659" y="389315"/>
                  </a:lnTo>
                  <a:lnTo>
                    <a:pt x="111238" y="388810"/>
                  </a:lnTo>
                  <a:lnTo>
                    <a:pt x="106702" y="387521"/>
                  </a:lnTo>
                  <a:lnTo>
                    <a:pt x="102091" y="385709"/>
                  </a:lnTo>
                  <a:lnTo>
                    <a:pt x="98223" y="384502"/>
                  </a:lnTo>
                  <a:lnTo>
                    <a:pt x="91809" y="383160"/>
                  </a:lnTo>
                  <a:lnTo>
                    <a:pt x="88194" y="381849"/>
                  </a:lnTo>
                  <a:lnTo>
                    <a:pt x="84196" y="380023"/>
                  </a:lnTo>
                  <a:lnTo>
                    <a:pt x="79943" y="377853"/>
                  </a:lnTo>
                  <a:lnTo>
                    <a:pt x="76314" y="375454"/>
                  </a:lnTo>
                  <a:lnTo>
                    <a:pt x="70165" y="370248"/>
                  </a:lnTo>
                  <a:lnTo>
                    <a:pt x="68208" y="367527"/>
                  </a:lnTo>
                  <a:lnTo>
                    <a:pt x="66904" y="364760"/>
                  </a:lnTo>
                  <a:lnTo>
                    <a:pt x="66034" y="361963"/>
                  </a:lnTo>
                  <a:lnTo>
                    <a:pt x="62951" y="356315"/>
                  </a:lnTo>
                  <a:lnTo>
                    <a:pt x="57120" y="347965"/>
                  </a:lnTo>
                  <a:lnTo>
                    <a:pt x="50007" y="3392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78"/>
            <p:cNvSpPr/>
            <p:nvPr/>
          </p:nvSpPr>
          <p:spPr>
            <a:xfrm>
              <a:off x="4079081" y="2897505"/>
              <a:ext cx="150020" cy="8573"/>
            </a:xfrm>
            <a:custGeom>
              <a:avLst/>
              <a:gdLst/>
              <a:ahLst/>
              <a:cxnLst/>
              <a:rect l="0" t="0" r="0" b="0"/>
              <a:pathLst>
                <a:path w="150020" h="8573">
                  <a:moveTo>
                    <a:pt x="0" y="0"/>
                  </a:moveTo>
                  <a:lnTo>
                    <a:pt x="3792" y="0"/>
                  </a:lnTo>
                  <a:lnTo>
                    <a:pt x="4910" y="952"/>
                  </a:lnTo>
                  <a:lnTo>
                    <a:pt x="5654" y="2540"/>
                  </a:lnTo>
                  <a:lnTo>
                    <a:pt x="6151" y="4551"/>
                  </a:lnTo>
                  <a:lnTo>
                    <a:pt x="8069" y="5891"/>
                  </a:lnTo>
                  <a:lnTo>
                    <a:pt x="10936" y="6785"/>
                  </a:lnTo>
                  <a:lnTo>
                    <a:pt x="14434" y="7380"/>
                  </a:lnTo>
                  <a:lnTo>
                    <a:pt x="17560" y="7778"/>
                  </a:lnTo>
                  <a:lnTo>
                    <a:pt x="20438" y="8043"/>
                  </a:lnTo>
                  <a:lnTo>
                    <a:pt x="23150" y="8219"/>
                  </a:lnTo>
                  <a:lnTo>
                    <a:pt x="30397" y="8415"/>
                  </a:lnTo>
                  <a:lnTo>
                    <a:pt x="150019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279"/>
            <p:cNvSpPr/>
            <p:nvPr/>
          </p:nvSpPr>
          <p:spPr>
            <a:xfrm>
              <a:off x="4121943" y="2991802"/>
              <a:ext cx="135733" cy="17146"/>
            </a:xfrm>
            <a:custGeom>
              <a:avLst/>
              <a:gdLst/>
              <a:ahLst/>
              <a:cxnLst/>
              <a:rect l="0" t="0" r="0" b="0"/>
              <a:pathLst>
                <a:path w="135733" h="17146">
                  <a:moveTo>
                    <a:pt x="0" y="17145"/>
                  </a:moveTo>
                  <a:lnTo>
                    <a:pt x="6151" y="9764"/>
                  </a:lnTo>
                  <a:lnTo>
                    <a:pt x="7276" y="9367"/>
                  </a:lnTo>
                  <a:lnTo>
                    <a:pt x="10642" y="8925"/>
                  </a:lnTo>
                  <a:lnTo>
                    <a:pt x="13445" y="8808"/>
                  </a:lnTo>
                  <a:lnTo>
                    <a:pt x="20792" y="8677"/>
                  </a:lnTo>
                  <a:lnTo>
                    <a:pt x="24974" y="7690"/>
                  </a:lnTo>
                  <a:lnTo>
                    <a:pt x="29350" y="6079"/>
                  </a:lnTo>
                  <a:lnTo>
                    <a:pt x="33854" y="4053"/>
                  </a:lnTo>
                  <a:lnTo>
                    <a:pt x="38444" y="2702"/>
                  </a:lnTo>
                  <a:lnTo>
                    <a:pt x="43092" y="1801"/>
                  </a:lnTo>
                  <a:lnTo>
                    <a:pt x="47778" y="1201"/>
                  </a:lnTo>
                  <a:lnTo>
                    <a:pt x="54077" y="800"/>
                  </a:lnTo>
                  <a:lnTo>
                    <a:pt x="69543" y="356"/>
                  </a:lnTo>
                  <a:lnTo>
                    <a:pt x="1357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280"/>
            <p:cNvSpPr/>
            <p:nvPr/>
          </p:nvSpPr>
          <p:spPr>
            <a:xfrm>
              <a:off x="4479131" y="2906077"/>
              <a:ext cx="157163" cy="16793"/>
            </a:xfrm>
            <a:custGeom>
              <a:avLst/>
              <a:gdLst/>
              <a:ahLst/>
              <a:cxnLst/>
              <a:rect l="0" t="0" r="0" b="0"/>
              <a:pathLst>
                <a:path w="157163" h="16793">
                  <a:moveTo>
                    <a:pt x="0" y="8573"/>
                  </a:moveTo>
                  <a:lnTo>
                    <a:pt x="0" y="13124"/>
                  </a:lnTo>
                  <a:lnTo>
                    <a:pt x="794" y="14464"/>
                  </a:lnTo>
                  <a:lnTo>
                    <a:pt x="2117" y="15358"/>
                  </a:lnTo>
                  <a:lnTo>
                    <a:pt x="3793" y="15953"/>
                  </a:lnTo>
                  <a:lnTo>
                    <a:pt x="5703" y="16351"/>
                  </a:lnTo>
                  <a:lnTo>
                    <a:pt x="9943" y="16792"/>
                  </a:lnTo>
                  <a:lnTo>
                    <a:pt x="12185" y="15957"/>
                  </a:lnTo>
                  <a:lnTo>
                    <a:pt x="14473" y="14448"/>
                  </a:lnTo>
                  <a:lnTo>
                    <a:pt x="16793" y="12490"/>
                  </a:lnTo>
                  <a:lnTo>
                    <a:pt x="19132" y="11184"/>
                  </a:lnTo>
                  <a:lnTo>
                    <a:pt x="21486" y="10313"/>
                  </a:lnTo>
                  <a:lnTo>
                    <a:pt x="23849" y="9733"/>
                  </a:lnTo>
                  <a:lnTo>
                    <a:pt x="27011" y="9346"/>
                  </a:lnTo>
                  <a:lnTo>
                    <a:pt x="30708" y="9088"/>
                  </a:lnTo>
                  <a:lnTo>
                    <a:pt x="39048" y="8802"/>
                  </a:lnTo>
                  <a:lnTo>
                    <a:pt x="58244" y="8603"/>
                  </a:lnTo>
                  <a:lnTo>
                    <a:pt x="62642" y="7640"/>
                  </a:lnTo>
                  <a:lnTo>
                    <a:pt x="67955" y="6046"/>
                  </a:lnTo>
                  <a:lnTo>
                    <a:pt x="73878" y="4031"/>
                  </a:lnTo>
                  <a:lnTo>
                    <a:pt x="78621" y="2687"/>
                  </a:lnTo>
                  <a:lnTo>
                    <a:pt x="82576" y="1792"/>
                  </a:lnTo>
                  <a:lnTo>
                    <a:pt x="86007" y="1194"/>
                  </a:lnTo>
                  <a:lnTo>
                    <a:pt x="89882" y="796"/>
                  </a:lnTo>
                  <a:lnTo>
                    <a:pt x="94052" y="531"/>
                  </a:lnTo>
                  <a:lnTo>
                    <a:pt x="102920" y="236"/>
                  </a:lnTo>
                  <a:lnTo>
                    <a:pt x="145221" y="1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281"/>
            <p:cNvSpPr/>
            <p:nvPr/>
          </p:nvSpPr>
          <p:spPr>
            <a:xfrm>
              <a:off x="4707731" y="2777551"/>
              <a:ext cx="185603" cy="282817"/>
            </a:xfrm>
            <a:custGeom>
              <a:avLst/>
              <a:gdLst/>
              <a:ahLst/>
              <a:cxnLst/>
              <a:rect l="0" t="0" r="0" b="0"/>
              <a:pathLst>
                <a:path w="185603" h="282817">
                  <a:moveTo>
                    <a:pt x="21431" y="17084"/>
                  </a:moveTo>
                  <a:lnTo>
                    <a:pt x="51770" y="7982"/>
                  </a:lnTo>
                  <a:lnTo>
                    <a:pt x="62294" y="5301"/>
                  </a:lnTo>
                  <a:lnTo>
                    <a:pt x="70899" y="3513"/>
                  </a:lnTo>
                  <a:lnTo>
                    <a:pt x="78221" y="2322"/>
                  </a:lnTo>
                  <a:lnTo>
                    <a:pt x="84691" y="1527"/>
                  </a:lnTo>
                  <a:lnTo>
                    <a:pt x="90593" y="998"/>
                  </a:lnTo>
                  <a:lnTo>
                    <a:pt x="100588" y="409"/>
                  </a:lnTo>
                  <a:lnTo>
                    <a:pt x="107677" y="148"/>
                  </a:lnTo>
                  <a:lnTo>
                    <a:pt x="119922" y="0"/>
                  </a:lnTo>
                  <a:lnTo>
                    <a:pt x="123605" y="932"/>
                  </a:lnTo>
                  <a:lnTo>
                    <a:pt x="126852" y="2506"/>
                  </a:lnTo>
                  <a:lnTo>
                    <a:pt x="132579" y="5842"/>
                  </a:lnTo>
                  <a:lnTo>
                    <a:pt x="137770" y="7325"/>
                  </a:lnTo>
                  <a:lnTo>
                    <a:pt x="142723" y="10524"/>
                  </a:lnTo>
                  <a:lnTo>
                    <a:pt x="145154" y="12710"/>
                  </a:lnTo>
                  <a:lnTo>
                    <a:pt x="146776" y="15121"/>
                  </a:lnTo>
                  <a:lnTo>
                    <a:pt x="147857" y="17680"/>
                  </a:lnTo>
                  <a:lnTo>
                    <a:pt x="148578" y="20339"/>
                  </a:lnTo>
                  <a:lnTo>
                    <a:pt x="149378" y="28373"/>
                  </a:lnTo>
                  <a:lnTo>
                    <a:pt x="149591" y="33182"/>
                  </a:lnTo>
                  <a:lnTo>
                    <a:pt x="148940" y="37341"/>
                  </a:lnTo>
                  <a:lnTo>
                    <a:pt x="146099" y="44502"/>
                  </a:lnTo>
                  <a:lnTo>
                    <a:pt x="143437" y="47745"/>
                  </a:lnTo>
                  <a:lnTo>
                    <a:pt x="140074" y="50859"/>
                  </a:lnTo>
                  <a:lnTo>
                    <a:pt x="136246" y="53888"/>
                  </a:lnTo>
                  <a:lnTo>
                    <a:pt x="132106" y="56860"/>
                  </a:lnTo>
                  <a:lnTo>
                    <a:pt x="127758" y="59794"/>
                  </a:lnTo>
                  <a:lnTo>
                    <a:pt x="123271" y="62702"/>
                  </a:lnTo>
                  <a:lnTo>
                    <a:pt x="119488" y="66546"/>
                  </a:lnTo>
                  <a:lnTo>
                    <a:pt x="116171" y="71013"/>
                  </a:lnTo>
                  <a:lnTo>
                    <a:pt x="113166" y="75897"/>
                  </a:lnTo>
                  <a:lnTo>
                    <a:pt x="109575" y="80105"/>
                  </a:lnTo>
                  <a:lnTo>
                    <a:pt x="105593" y="83863"/>
                  </a:lnTo>
                  <a:lnTo>
                    <a:pt x="101352" y="87321"/>
                  </a:lnTo>
                  <a:lnTo>
                    <a:pt x="96936" y="90578"/>
                  </a:lnTo>
                  <a:lnTo>
                    <a:pt x="92406" y="93703"/>
                  </a:lnTo>
                  <a:lnTo>
                    <a:pt x="87797" y="96738"/>
                  </a:lnTo>
                  <a:lnTo>
                    <a:pt x="83931" y="99714"/>
                  </a:lnTo>
                  <a:lnTo>
                    <a:pt x="80561" y="102650"/>
                  </a:lnTo>
                  <a:lnTo>
                    <a:pt x="77520" y="105561"/>
                  </a:lnTo>
                  <a:lnTo>
                    <a:pt x="72023" y="108794"/>
                  </a:lnTo>
                  <a:lnTo>
                    <a:pt x="69447" y="109656"/>
                  </a:lnTo>
                  <a:lnTo>
                    <a:pt x="64467" y="113154"/>
                  </a:lnTo>
                  <a:lnTo>
                    <a:pt x="57578" y="119556"/>
                  </a:lnTo>
                  <a:lnTo>
                    <a:pt x="57234" y="124814"/>
                  </a:lnTo>
                  <a:lnTo>
                    <a:pt x="57188" y="122749"/>
                  </a:lnTo>
                  <a:lnTo>
                    <a:pt x="57968" y="121817"/>
                  </a:lnTo>
                  <a:lnTo>
                    <a:pt x="59283" y="121196"/>
                  </a:lnTo>
                  <a:lnTo>
                    <a:pt x="64926" y="120322"/>
                  </a:lnTo>
                  <a:lnTo>
                    <a:pt x="69337" y="120117"/>
                  </a:lnTo>
                  <a:lnTo>
                    <a:pt x="77076" y="120002"/>
                  </a:lnTo>
                  <a:lnTo>
                    <a:pt x="118196" y="119955"/>
                  </a:lnTo>
                  <a:lnTo>
                    <a:pt x="123248" y="120907"/>
                  </a:lnTo>
                  <a:lnTo>
                    <a:pt x="128203" y="122494"/>
                  </a:lnTo>
                  <a:lnTo>
                    <a:pt x="133093" y="124505"/>
                  </a:lnTo>
                  <a:lnTo>
                    <a:pt x="137941" y="126798"/>
                  </a:lnTo>
                  <a:lnTo>
                    <a:pt x="142761" y="129279"/>
                  </a:lnTo>
                  <a:lnTo>
                    <a:pt x="152349" y="134576"/>
                  </a:lnTo>
                  <a:lnTo>
                    <a:pt x="161902" y="140105"/>
                  </a:lnTo>
                  <a:lnTo>
                    <a:pt x="165879" y="142912"/>
                  </a:lnTo>
                  <a:lnTo>
                    <a:pt x="169324" y="145737"/>
                  </a:lnTo>
                  <a:lnTo>
                    <a:pt x="172413" y="148573"/>
                  </a:lnTo>
                  <a:lnTo>
                    <a:pt x="177963" y="154263"/>
                  </a:lnTo>
                  <a:lnTo>
                    <a:pt x="180555" y="157114"/>
                  </a:lnTo>
                  <a:lnTo>
                    <a:pt x="182282" y="159967"/>
                  </a:lnTo>
                  <a:lnTo>
                    <a:pt x="184202" y="165678"/>
                  </a:lnTo>
                  <a:lnTo>
                    <a:pt x="185282" y="174247"/>
                  </a:lnTo>
                  <a:lnTo>
                    <a:pt x="185535" y="182502"/>
                  </a:lnTo>
                  <a:lnTo>
                    <a:pt x="185602" y="187370"/>
                  </a:lnTo>
                  <a:lnTo>
                    <a:pt x="184854" y="191568"/>
                  </a:lnTo>
                  <a:lnTo>
                    <a:pt x="181905" y="198772"/>
                  </a:lnTo>
                  <a:lnTo>
                    <a:pt x="179214" y="202027"/>
                  </a:lnTo>
                  <a:lnTo>
                    <a:pt x="175832" y="205149"/>
                  </a:lnTo>
                  <a:lnTo>
                    <a:pt x="171990" y="208183"/>
                  </a:lnTo>
                  <a:lnTo>
                    <a:pt x="168634" y="212111"/>
                  </a:lnTo>
                  <a:lnTo>
                    <a:pt x="165604" y="216634"/>
                  </a:lnTo>
                  <a:lnTo>
                    <a:pt x="162791" y="221555"/>
                  </a:lnTo>
                  <a:lnTo>
                    <a:pt x="157547" y="229562"/>
                  </a:lnTo>
                  <a:lnTo>
                    <a:pt x="155038" y="233031"/>
                  </a:lnTo>
                  <a:lnTo>
                    <a:pt x="150984" y="236296"/>
                  </a:lnTo>
                  <a:lnTo>
                    <a:pt x="145899" y="239425"/>
                  </a:lnTo>
                  <a:lnTo>
                    <a:pt x="140128" y="242464"/>
                  </a:lnTo>
                  <a:lnTo>
                    <a:pt x="129483" y="248380"/>
                  </a:lnTo>
                  <a:lnTo>
                    <a:pt x="109714" y="259939"/>
                  </a:lnTo>
                  <a:lnTo>
                    <a:pt x="104099" y="262807"/>
                  </a:lnTo>
                  <a:lnTo>
                    <a:pt x="97974" y="265672"/>
                  </a:lnTo>
                  <a:lnTo>
                    <a:pt x="91510" y="268534"/>
                  </a:lnTo>
                  <a:lnTo>
                    <a:pt x="84819" y="270442"/>
                  </a:lnTo>
                  <a:lnTo>
                    <a:pt x="77977" y="271714"/>
                  </a:lnTo>
                  <a:lnTo>
                    <a:pt x="71035" y="272563"/>
                  </a:lnTo>
                  <a:lnTo>
                    <a:pt x="64819" y="274080"/>
                  </a:lnTo>
                  <a:lnTo>
                    <a:pt x="59088" y="276045"/>
                  </a:lnTo>
                  <a:lnTo>
                    <a:pt x="53679" y="278307"/>
                  </a:lnTo>
                  <a:lnTo>
                    <a:pt x="49280" y="279815"/>
                  </a:lnTo>
                  <a:lnTo>
                    <a:pt x="45554" y="280820"/>
                  </a:lnTo>
                  <a:lnTo>
                    <a:pt x="42275" y="281490"/>
                  </a:lnTo>
                  <a:lnTo>
                    <a:pt x="38502" y="281937"/>
                  </a:lnTo>
                  <a:lnTo>
                    <a:pt x="34399" y="282235"/>
                  </a:lnTo>
                  <a:lnTo>
                    <a:pt x="26400" y="282566"/>
                  </a:lnTo>
                  <a:lnTo>
                    <a:pt x="17436" y="282753"/>
                  </a:lnTo>
                  <a:lnTo>
                    <a:pt x="9412" y="282816"/>
                  </a:lnTo>
                  <a:lnTo>
                    <a:pt x="0" y="2656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282"/>
            <p:cNvSpPr/>
            <p:nvPr/>
          </p:nvSpPr>
          <p:spPr>
            <a:xfrm>
              <a:off x="4993481" y="2811780"/>
              <a:ext cx="235413" cy="187286"/>
            </a:xfrm>
            <a:custGeom>
              <a:avLst/>
              <a:gdLst/>
              <a:ahLst/>
              <a:cxnLst/>
              <a:rect l="0" t="0" r="0" b="0"/>
              <a:pathLst>
                <a:path w="235413" h="187286">
                  <a:moveTo>
                    <a:pt x="50006" y="0"/>
                  </a:moveTo>
                  <a:lnTo>
                    <a:pt x="54121" y="0"/>
                  </a:lnTo>
                  <a:lnTo>
                    <a:pt x="52364" y="0"/>
                  </a:lnTo>
                  <a:lnTo>
                    <a:pt x="54588" y="0"/>
                  </a:lnTo>
                  <a:lnTo>
                    <a:pt x="52572" y="0"/>
                  </a:lnTo>
                  <a:lnTo>
                    <a:pt x="51717" y="952"/>
                  </a:lnTo>
                  <a:lnTo>
                    <a:pt x="51146" y="2540"/>
                  </a:lnTo>
                  <a:lnTo>
                    <a:pt x="50766" y="4551"/>
                  </a:lnTo>
                  <a:lnTo>
                    <a:pt x="49719" y="5891"/>
                  </a:lnTo>
                  <a:lnTo>
                    <a:pt x="48227" y="6785"/>
                  </a:lnTo>
                  <a:lnTo>
                    <a:pt x="46439" y="7381"/>
                  </a:lnTo>
                  <a:lnTo>
                    <a:pt x="45247" y="8730"/>
                  </a:lnTo>
                  <a:lnTo>
                    <a:pt x="44452" y="10583"/>
                  </a:lnTo>
                  <a:lnTo>
                    <a:pt x="43568" y="15181"/>
                  </a:lnTo>
                  <a:lnTo>
                    <a:pt x="43176" y="20399"/>
                  </a:lnTo>
                  <a:lnTo>
                    <a:pt x="42278" y="23125"/>
                  </a:lnTo>
                  <a:lnTo>
                    <a:pt x="39163" y="28692"/>
                  </a:lnTo>
                  <a:lnTo>
                    <a:pt x="37249" y="34342"/>
                  </a:lnTo>
                  <a:lnTo>
                    <a:pt x="36739" y="37182"/>
                  </a:lnTo>
                  <a:lnTo>
                    <a:pt x="34056" y="42878"/>
                  </a:lnTo>
                  <a:lnTo>
                    <a:pt x="32229" y="45730"/>
                  </a:lnTo>
                  <a:lnTo>
                    <a:pt x="30199" y="51439"/>
                  </a:lnTo>
                  <a:lnTo>
                    <a:pt x="29658" y="54295"/>
                  </a:lnTo>
                  <a:lnTo>
                    <a:pt x="28503" y="58104"/>
                  </a:lnTo>
                  <a:lnTo>
                    <a:pt x="26939" y="62548"/>
                  </a:lnTo>
                  <a:lnTo>
                    <a:pt x="25103" y="67416"/>
                  </a:lnTo>
                  <a:lnTo>
                    <a:pt x="23879" y="71614"/>
                  </a:lnTo>
                  <a:lnTo>
                    <a:pt x="23063" y="75365"/>
                  </a:lnTo>
                  <a:lnTo>
                    <a:pt x="22519" y="78818"/>
                  </a:lnTo>
                  <a:lnTo>
                    <a:pt x="22157" y="83026"/>
                  </a:lnTo>
                  <a:lnTo>
                    <a:pt x="21915" y="87735"/>
                  </a:lnTo>
                  <a:lnTo>
                    <a:pt x="21646" y="97096"/>
                  </a:lnTo>
                  <a:lnTo>
                    <a:pt x="21495" y="107720"/>
                  </a:lnTo>
                  <a:lnTo>
                    <a:pt x="21460" y="113916"/>
                  </a:lnTo>
                  <a:lnTo>
                    <a:pt x="22243" y="116901"/>
                  </a:lnTo>
                  <a:lnTo>
                    <a:pt x="23560" y="119844"/>
                  </a:lnTo>
                  <a:lnTo>
                    <a:pt x="25232" y="122758"/>
                  </a:lnTo>
                  <a:lnTo>
                    <a:pt x="26346" y="126606"/>
                  </a:lnTo>
                  <a:lnTo>
                    <a:pt x="27090" y="131076"/>
                  </a:lnTo>
                  <a:lnTo>
                    <a:pt x="27585" y="135962"/>
                  </a:lnTo>
                  <a:lnTo>
                    <a:pt x="28708" y="140171"/>
                  </a:lnTo>
                  <a:lnTo>
                    <a:pt x="30251" y="143930"/>
                  </a:lnTo>
                  <a:lnTo>
                    <a:pt x="32074" y="147388"/>
                  </a:lnTo>
                  <a:lnTo>
                    <a:pt x="34082" y="150646"/>
                  </a:lnTo>
                  <a:lnTo>
                    <a:pt x="36215" y="153771"/>
                  </a:lnTo>
                  <a:lnTo>
                    <a:pt x="38431" y="156806"/>
                  </a:lnTo>
                  <a:lnTo>
                    <a:pt x="40702" y="159782"/>
                  </a:lnTo>
                  <a:lnTo>
                    <a:pt x="45342" y="165629"/>
                  </a:lnTo>
                  <a:lnTo>
                    <a:pt x="48484" y="167569"/>
                  </a:lnTo>
                  <a:lnTo>
                    <a:pt x="52166" y="168863"/>
                  </a:lnTo>
                  <a:lnTo>
                    <a:pt x="56209" y="169725"/>
                  </a:lnTo>
                  <a:lnTo>
                    <a:pt x="60491" y="171252"/>
                  </a:lnTo>
                  <a:lnTo>
                    <a:pt x="64934" y="173223"/>
                  </a:lnTo>
                  <a:lnTo>
                    <a:pt x="69483" y="175489"/>
                  </a:lnTo>
                  <a:lnTo>
                    <a:pt x="74103" y="177000"/>
                  </a:lnTo>
                  <a:lnTo>
                    <a:pt x="78771" y="178008"/>
                  </a:lnTo>
                  <a:lnTo>
                    <a:pt x="83470" y="178679"/>
                  </a:lnTo>
                  <a:lnTo>
                    <a:pt x="90808" y="181965"/>
                  </a:lnTo>
                  <a:lnTo>
                    <a:pt x="93876" y="184175"/>
                  </a:lnTo>
                  <a:lnTo>
                    <a:pt x="97509" y="185648"/>
                  </a:lnTo>
                  <a:lnTo>
                    <a:pt x="101518" y="186630"/>
                  </a:lnTo>
                  <a:lnTo>
                    <a:pt x="105779" y="187285"/>
                  </a:lnTo>
                  <a:lnTo>
                    <a:pt x="116556" y="185816"/>
                  </a:lnTo>
                  <a:lnTo>
                    <a:pt x="131679" y="182932"/>
                  </a:lnTo>
                  <a:lnTo>
                    <a:pt x="149698" y="179105"/>
                  </a:lnTo>
                  <a:lnTo>
                    <a:pt x="163299" y="175601"/>
                  </a:lnTo>
                  <a:lnTo>
                    <a:pt x="173953" y="172312"/>
                  </a:lnTo>
                  <a:lnTo>
                    <a:pt x="182644" y="169167"/>
                  </a:lnTo>
                  <a:lnTo>
                    <a:pt x="189231" y="166118"/>
                  </a:lnTo>
                  <a:lnTo>
                    <a:pt x="194417" y="163133"/>
                  </a:lnTo>
                  <a:lnTo>
                    <a:pt x="198667" y="160190"/>
                  </a:lnTo>
                  <a:lnTo>
                    <a:pt x="205507" y="154380"/>
                  </a:lnTo>
                  <a:lnTo>
                    <a:pt x="208442" y="151498"/>
                  </a:lnTo>
                  <a:lnTo>
                    <a:pt x="211192" y="147671"/>
                  </a:lnTo>
                  <a:lnTo>
                    <a:pt x="213819" y="143215"/>
                  </a:lnTo>
                  <a:lnTo>
                    <a:pt x="216365" y="138339"/>
                  </a:lnTo>
                  <a:lnTo>
                    <a:pt x="218855" y="134136"/>
                  </a:lnTo>
                  <a:lnTo>
                    <a:pt x="221310" y="130381"/>
                  </a:lnTo>
                  <a:lnTo>
                    <a:pt x="223740" y="126926"/>
                  </a:lnTo>
                  <a:lnTo>
                    <a:pt x="225360" y="123670"/>
                  </a:lnTo>
                  <a:lnTo>
                    <a:pt x="226439" y="120546"/>
                  </a:lnTo>
                  <a:lnTo>
                    <a:pt x="227160" y="117511"/>
                  </a:lnTo>
                  <a:lnTo>
                    <a:pt x="228433" y="114536"/>
                  </a:lnTo>
                  <a:lnTo>
                    <a:pt x="231965" y="108690"/>
                  </a:lnTo>
                  <a:lnTo>
                    <a:pt x="234064" y="102916"/>
                  </a:lnTo>
                  <a:lnTo>
                    <a:pt x="234624" y="100043"/>
                  </a:lnTo>
                  <a:lnTo>
                    <a:pt x="234997" y="96223"/>
                  </a:lnTo>
                  <a:lnTo>
                    <a:pt x="235246" y="91771"/>
                  </a:lnTo>
                  <a:lnTo>
                    <a:pt x="235412" y="86898"/>
                  </a:lnTo>
                  <a:lnTo>
                    <a:pt x="234729" y="82697"/>
                  </a:lnTo>
                  <a:lnTo>
                    <a:pt x="233479" y="78944"/>
                  </a:lnTo>
                  <a:lnTo>
                    <a:pt x="231852" y="75489"/>
                  </a:lnTo>
                  <a:lnTo>
                    <a:pt x="230768" y="72233"/>
                  </a:lnTo>
                  <a:lnTo>
                    <a:pt x="230045" y="69110"/>
                  </a:lnTo>
                  <a:lnTo>
                    <a:pt x="229563" y="66076"/>
                  </a:lnTo>
                  <a:lnTo>
                    <a:pt x="228449" y="63101"/>
                  </a:lnTo>
                  <a:lnTo>
                    <a:pt x="225092" y="57255"/>
                  </a:lnTo>
                  <a:lnTo>
                    <a:pt x="220955" y="51481"/>
                  </a:lnTo>
                  <a:lnTo>
                    <a:pt x="216470" y="45740"/>
                  </a:lnTo>
                  <a:lnTo>
                    <a:pt x="204758" y="31435"/>
                  </a:lnTo>
                  <a:lnTo>
                    <a:pt x="197895" y="25718"/>
                  </a:lnTo>
                  <a:lnTo>
                    <a:pt x="193842" y="22860"/>
                  </a:lnTo>
                  <a:lnTo>
                    <a:pt x="187222" y="17145"/>
                  </a:lnTo>
                  <a:lnTo>
                    <a:pt x="184346" y="14288"/>
                  </a:lnTo>
                  <a:lnTo>
                    <a:pt x="179034" y="11112"/>
                  </a:lnTo>
                  <a:lnTo>
                    <a:pt x="173233" y="8749"/>
                  </a:lnTo>
                  <a:lnTo>
                    <a:pt x="169463" y="6785"/>
                  </a:lnTo>
                  <a:lnTo>
                    <a:pt x="165363" y="4523"/>
                  </a:lnTo>
                  <a:lnTo>
                    <a:pt x="161042" y="3015"/>
                  </a:lnTo>
                  <a:lnTo>
                    <a:pt x="156573" y="2010"/>
                  </a:lnTo>
                  <a:lnTo>
                    <a:pt x="152008" y="1340"/>
                  </a:lnTo>
                  <a:lnTo>
                    <a:pt x="147375" y="893"/>
                  </a:lnTo>
                  <a:lnTo>
                    <a:pt x="142700" y="595"/>
                  </a:lnTo>
                  <a:lnTo>
                    <a:pt x="133272" y="264"/>
                  </a:lnTo>
                  <a:lnTo>
                    <a:pt x="99858" y="23"/>
                  </a:lnTo>
                  <a:lnTo>
                    <a:pt x="74112" y="3"/>
                  </a:lnTo>
                  <a:lnTo>
                    <a:pt x="69252" y="954"/>
                  </a:lnTo>
                  <a:lnTo>
                    <a:pt x="64424" y="2541"/>
                  </a:lnTo>
                  <a:lnTo>
                    <a:pt x="59618" y="4551"/>
                  </a:lnTo>
                  <a:lnTo>
                    <a:pt x="54827" y="5892"/>
                  </a:lnTo>
                  <a:lnTo>
                    <a:pt x="50045" y="6785"/>
                  </a:lnTo>
                  <a:lnTo>
                    <a:pt x="45269" y="7381"/>
                  </a:lnTo>
                  <a:lnTo>
                    <a:pt x="40498" y="7778"/>
                  </a:lnTo>
                  <a:lnTo>
                    <a:pt x="35730" y="8043"/>
                  </a:lnTo>
                  <a:lnTo>
                    <a:pt x="26199" y="8337"/>
                  </a:lnTo>
                  <a:lnTo>
                    <a:pt x="16671" y="8468"/>
                  </a:lnTo>
                  <a:lnTo>
                    <a:pt x="13495" y="9455"/>
                  </a:lnTo>
                  <a:lnTo>
                    <a:pt x="11378" y="11066"/>
                  </a:lnTo>
                  <a:lnTo>
                    <a:pt x="9967" y="13092"/>
                  </a:lnTo>
                  <a:lnTo>
                    <a:pt x="8232" y="14443"/>
                  </a:lnTo>
                  <a:lnTo>
                    <a:pt x="6282" y="15343"/>
                  </a:lnTo>
                  <a:lnTo>
                    <a:pt x="0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283"/>
            <p:cNvSpPr/>
            <p:nvPr/>
          </p:nvSpPr>
          <p:spPr>
            <a:xfrm>
              <a:off x="3814762" y="3394745"/>
              <a:ext cx="264221" cy="436762"/>
            </a:xfrm>
            <a:custGeom>
              <a:avLst/>
              <a:gdLst/>
              <a:ahLst/>
              <a:cxnLst/>
              <a:rect l="0" t="0" r="0" b="0"/>
              <a:pathLst>
                <a:path w="264221" h="436762">
                  <a:moveTo>
                    <a:pt x="0" y="17109"/>
                  </a:moveTo>
                  <a:lnTo>
                    <a:pt x="3792" y="21661"/>
                  </a:lnTo>
                  <a:lnTo>
                    <a:pt x="4910" y="23954"/>
                  </a:lnTo>
                  <a:lnTo>
                    <a:pt x="6850" y="32710"/>
                  </a:lnTo>
                  <a:lnTo>
                    <a:pt x="14876" y="43376"/>
                  </a:lnTo>
                  <a:lnTo>
                    <a:pt x="17061" y="46051"/>
                  </a:lnTo>
                  <a:lnTo>
                    <a:pt x="18518" y="48786"/>
                  </a:lnTo>
                  <a:lnTo>
                    <a:pt x="21362" y="57187"/>
                  </a:lnTo>
                  <a:lnTo>
                    <a:pt x="26879" y="66661"/>
                  </a:lnTo>
                  <a:lnTo>
                    <a:pt x="32747" y="80157"/>
                  </a:lnTo>
                  <a:lnTo>
                    <a:pt x="35632" y="91565"/>
                  </a:lnTo>
                  <a:lnTo>
                    <a:pt x="39120" y="101318"/>
                  </a:lnTo>
                  <a:lnTo>
                    <a:pt x="41754" y="112969"/>
                  </a:lnTo>
                  <a:lnTo>
                    <a:pt x="44486" y="119404"/>
                  </a:lnTo>
                  <a:lnTo>
                    <a:pt x="50488" y="130921"/>
                  </a:lnTo>
                  <a:lnTo>
                    <a:pt x="57293" y="143859"/>
                  </a:lnTo>
                  <a:lnTo>
                    <a:pt x="59626" y="147329"/>
                  </a:lnTo>
                  <a:lnTo>
                    <a:pt x="61976" y="149643"/>
                  </a:lnTo>
                  <a:lnTo>
                    <a:pt x="64336" y="151185"/>
                  </a:lnTo>
                  <a:lnTo>
                    <a:pt x="66703" y="152213"/>
                  </a:lnTo>
                  <a:lnTo>
                    <a:pt x="71450" y="155896"/>
                  </a:lnTo>
                  <a:lnTo>
                    <a:pt x="73827" y="158211"/>
                  </a:lnTo>
                  <a:lnTo>
                    <a:pt x="76205" y="159755"/>
                  </a:lnTo>
                  <a:lnTo>
                    <a:pt x="80965" y="161470"/>
                  </a:lnTo>
                  <a:lnTo>
                    <a:pt x="88107" y="162435"/>
                  </a:lnTo>
                  <a:lnTo>
                    <a:pt x="95250" y="162722"/>
                  </a:lnTo>
                  <a:lnTo>
                    <a:pt x="102394" y="162806"/>
                  </a:lnTo>
                  <a:lnTo>
                    <a:pt x="104775" y="161866"/>
                  </a:lnTo>
                  <a:lnTo>
                    <a:pt x="120474" y="150907"/>
                  </a:lnTo>
                  <a:lnTo>
                    <a:pt x="127098" y="145473"/>
                  </a:lnTo>
                  <a:lnTo>
                    <a:pt x="133482" y="138930"/>
                  </a:lnTo>
                  <a:lnTo>
                    <a:pt x="141611" y="129672"/>
                  </a:lnTo>
                  <a:lnTo>
                    <a:pt x="151320" y="118301"/>
                  </a:lnTo>
                  <a:lnTo>
                    <a:pt x="156683" y="109391"/>
                  </a:lnTo>
                  <a:lnTo>
                    <a:pt x="161712" y="99081"/>
                  </a:lnTo>
                  <a:lnTo>
                    <a:pt x="166593" y="88149"/>
                  </a:lnTo>
                  <a:lnTo>
                    <a:pt x="173803" y="71284"/>
                  </a:lnTo>
                  <a:lnTo>
                    <a:pt x="180966" y="58773"/>
                  </a:lnTo>
                  <a:lnTo>
                    <a:pt x="182557" y="54410"/>
                  </a:lnTo>
                  <a:lnTo>
                    <a:pt x="184324" y="44483"/>
                  </a:lnTo>
                  <a:lnTo>
                    <a:pt x="185319" y="32734"/>
                  </a:lnTo>
                  <a:lnTo>
                    <a:pt x="185655" y="20231"/>
                  </a:lnTo>
                  <a:lnTo>
                    <a:pt x="185734" y="4498"/>
                  </a:lnTo>
                  <a:lnTo>
                    <a:pt x="184942" y="2987"/>
                  </a:lnTo>
                  <a:lnTo>
                    <a:pt x="183619" y="1979"/>
                  </a:lnTo>
                  <a:lnTo>
                    <a:pt x="178681" y="0"/>
                  </a:lnTo>
                  <a:lnTo>
                    <a:pt x="186205" y="13627"/>
                  </a:lnTo>
                  <a:lnTo>
                    <a:pt x="192031" y="22864"/>
                  </a:lnTo>
                  <a:lnTo>
                    <a:pt x="199773" y="33420"/>
                  </a:lnTo>
                  <a:lnTo>
                    <a:pt x="204675" y="40551"/>
                  </a:lnTo>
                  <a:lnTo>
                    <a:pt x="209500" y="50071"/>
                  </a:lnTo>
                  <a:lnTo>
                    <a:pt x="219065" y="65813"/>
                  </a:lnTo>
                  <a:lnTo>
                    <a:pt x="223833" y="75585"/>
                  </a:lnTo>
                  <a:lnTo>
                    <a:pt x="230715" y="86279"/>
                  </a:lnTo>
                  <a:lnTo>
                    <a:pt x="238271" y="96429"/>
                  </a:lnTo>
                  <a:lnTo>
                    <a:pt x="244275" y="104115"/>
                  </a:lnTo>
                  <a:lnTo>
                    <a:pt x="249590" y="115786"/>
                  </a:lnTo>
                  <a:lnTo>
                    <a:pt x="252118" y="122899"/>
                  </a:lnTo>
                  <a:lnTo>
                    <a:pt x="254928" y="135882"/>
                  </a:lnTo>
                  <a:lnTo>
                    <a:pt x="256970" y="148002"/>
                  </a:lnTo>
                  <a:lnTo>
                    <a:pt x="260523" y="159739"/>
                  </a:lnTo>
                  <a:lnTo>
                    <a:pt x="261789" y="166488"/>
                  </a:lnTo>
                  <a:lnTo>
                    <a:pt x="262632" y="173846"/>
                  </a:lnTo>
                  <a:lnTo>
                    <a:pt x="263194" y="181608"/>
                  </a:lnTo>
                  <a:lnTo>
                    <a:pt x="263569" y="188687"/>
                  </a:lnTo>
                  <a:lnTo>
                    <a:pt x="263986" y="201634"/>
                  </a:lnTo>
                  <a:lnTo>
                    <a:pt x="264220" y="224184"/>
                  </a:lnTo>
                  <a:lnTo>
                    <a:pt x="263460" y="231359"/>
                  </a:lnTo>
                  <a:lnTo>
                    <a:pt x="260498" y="244411"/>
                  </a:lnTo>
                  <a:lnTo>
                    <a:pt x="254367" y="267021"/>
                  </a:lnTo>
                  <a:lnTo>
                    <a:pt x="252128" y="274205"/>
                  </a:lnTo>
                  <a:lnTo>
                    <a:pt x="247524" y="287267"/>
                  </a:lnTo>
                  <a:lnTo>
                    <a:pt x="240715" y="299422"/>
                  </a:lnTo>
                  <a:lnTo>
                    <a:pt x="236677" y="305330"/>
                  </a:lnTo>
                  <a:lnTo>
                    <a:pt x="232397" y="312127"/>
                  </a:lnTo>
                  <a:lnTo>
                    <a:pt x="223408" y="327298"/>
                  </a:lnTo>
                  <a:lnTo>
                    <a:pt x="218789" y="334392"/>
                  </a:lnTo>
                  <a:lnTo>
                    <a:pt x="214122" y="341026"/>
                  </a:lnTo>
                  <a:lnTo>
                    <a:pt x="209423" y="347354"/>
                  </a:lnTo>
                  <a:lnTo>
                    <a:pt x="199969" y="359465"/>
                  </a:lnTo>
                  <a:lnTo>
                    <a:pt x="176205" y="388513"/>
                  </a:lnTo>
                  <a:lnTo>
                    <a:pt x="166684" y="399983"/>
                  </a:lnTo>
                  <a:lnTo>
                    <a:pt x="161923" y="404756"/>
                  </a:lnTo>
                  <a:lnTo>
                    <a:pt x="157161" y="408891"/>
                  </a:lnTo>
                  <a:lnTo>
                    <a:pt x="152399" y="412599"/>
                  </a:lnTo>
                  <a:lnTo>
                    <a:pt x="147637" y="416024"/>
                  </a:lnTo>
                  <a:lnTo>
                    <a:pt x="142875" y="419260"/>
                  </a:lnTo>
                  <a:lnTo>
                    <a:pt x="138113" y="422370"/>
                  </a:lnTo>
                  <a:lnTo>
                    <a:pt x="133350" y="424443"/>
                  </a:lnTo>
                  <a:lnTo>
                    <a:pt x="128588" y="425825"/>
                  </a:lnTo>
                  <a:lnTo>
                    <a:pt x="123825" y="426747"/>
                  </a:lnTo>
                  <a:lnTo>
                    <a:pt x="116417" y="430311"/>
                  </a:lnTo>
                  <a:lnTo>
                    <a:pt x="113330" y="432595"/>
                  </a:lnTo>
                  <a:lnTo>
                    <a:pt x="105667" y="435132"/>
                  </a:lnTo>
                  <a:lnTo>
                    <a:pt x="97763" y="436260"/>
                  </a:lnTo>
                  <a:lnTo>
                    <a:pt x="91605" y="436761"/>
                  </a:lnTo>
                  <a:lnTo>
                    <a:pt x="84105" y="434444"/>
                  </a:lnTo>
                  <a:lnTo>
                    <a:pt x="73940" y="429746"/>
                  </a:lnTo>
                  <a:lnTo>
                    <a:pt x="68316" y="426563"/>
                  </a:lnTo>
                  <a:lnTo>
                    <a:pt x="64594" y="424381"/>
                  </a:lnTo>
                  <a:lnTo>
                    <a:pt x="62113" y="421974"/>
                  </a:lnTo>
                  <a:lnTo>
                    <a:pt x="60459" y="419417"/>
                  </a:lnTo>
                  <a:lnTo>
                    <a:pt x="57827" y="414035"/>
                  </a:lnTo>
                  <a:lnTo>
                    <a:pt x="49670" y="402820"/>
                  </a:lnTo>
                  <a:lnTo>
                    <a:pt x="42863" y="39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284"/>
            <p:cNvSpPr/>
            <p:nvPr/>
          </p:nvSpPr>
          <p:spPr>
            <a:xfrm>
              <a:off x="4186237" y="3429104"/>
              <a:ext cx="135732" cy="8469"/>
            </a:xfrm>
            <a:custGeom>
              <a:avLst/>
              <a:gdLst/>
              <a:ahLst/>
              <a:cxnLst/>
              <a:rect l="0" t="0" r="0" b="0"/>
              <a:pathLst>
                <a:path w="135732" h="8469">
                  <a:moveTo>
                    <a:pt x="0" y="8468"/>
                  </a:moveTo>
                  <a:lnTo>
                    <a:pt x="70373" y="8468"/>
                  </a:lnTo>
                  <a:lnTo>
                    <a:pt x="73903" y="7516"/>
                  </a:lnTo>
                  <a:lnTo>
                    <a:pt x="77050" y="5928"/>
                  </a:lnTo>
                  <a:lnTo>
                    <a:pt x="79942" y="3917"/>
                  </a:lnTo>
                  <a:lnTo>
                    <a:pt x="83457" y="2576"/>
                  </a:lnTo>
                  <a:lnTo>
                    <a:pt x="87388" y="1683"/>
                  </a:lnTo>
                  <a:lnTo>
                    <a:pt x="91596" y="1087"/>
                  </a:lnTo>
                  <a:lnTo>
                    <a:pt x="95195" y="690"/>
                  </a:lnTo>
                  <a:lnTo>
                    <a:pt x="98389" y="425"/>
                  </a:lnTo>
                  <a:lnTo>
                    <a:pt x="101311" y="249"/>
                  </a:lnTo>
                  <a:lnTo>
                    <a:pt x="108792" y="52"/>
                  </a:lnTo>
                  <a:lnTo>
                    <a:pt x="113009" y="0"/>
                  </a:lnTo>
                  <a:lnTo>
                    <a:pt x="116615" y="918"/>
                  </a:lnTo>
                  <a:lnTo>
                    <a:pt x="119812" y="2482"/>
                  </a:lnTo>
                  <a:lnTo>
                    <a:pt x="122737" y="4477"/>
                  </a:lnTo>
                  <a:lnTo>
                    <a:pt x="125481" y="5808"/>
                  </a:lnTo>
                  <a:lnTo>
                    <a:pt x="128104" y="6695"/>
                  </a:lnTo>
                  <a:lnTo>
                    <a:pt x="135731" y="84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285"/>
            <p:cNvSpPr/>
            <p:nvPr/>
          </p:nvSpPr>
          <p:spPr>
            <a:xfrm>
              <a:off x="4214812" y="3506152"/>
              <a:ext cx="164307" cy="8574"/>
            </a:xfrm>
            <a:custGeom>
              <a:avLst/>
              <a:gdLst/>
              <a:ahLst/>
              <a:cxnLst/>
              <a:rect l="0" t="0" r="0" b="0"/>
              <a:pathLst>
                <a:path w="164307" h="8574">
                  <a:moveTo>
                    <a:pt x="0" y="8573"/>
                  </a:moveTo>
                  <a:lnTo>
                    <a:pt x="47985" y="8573"/>
                  </a:lnTo>
                  <a:lnTo>
                    <a:pt x="52628" y="7620"/>
                  </a:lnTo>
                  <a:lnTo>
                    <a:pt x="57310" y="6033"/>
                  </a:lnTo>
                  <a:lnTo>
                    <a:pt x="62019" y="4022"/>
                  </a:lnTo>
                  <a:lnTo>
                    <a:pt x="66746" y="2681"/>
                  </a:lnTo>
                  <a:lnTo>
                    <a:pt x="71485" y="1788"/>
                  </a:lnTo>
                  <a:lnTo>
                    <a:pt x="76231" y="1192"/>
                  </a:lnTo>
                  <a:lnTo>
                    <a:pt x="80984" y="795"/>
                  </a:lnTo>
                  <a:lnTo>
                    <a:pt x="85739" y="530"/>
                  </a:lnTo>
                  <a:lnTo>
                    <a:pt x="95256" y="236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286"/>
            <p:cNvSpPr/>
            <p:nvPr/>
          </p:nvSpPr>
          <p:spPr>
            <a:xfrm>
              <a:off x="4514850" y="3351847"/>
              <a:ext cx="42863" cy="231458"/>
            </a:xfrm>
            <a:custGeom>
              <a:avLst/>
              <a:gdLst/>
              <a:ahLst/>
              <a:cxnLst/>
              <a:rect l="0" t="0" r="0" b="0"/>
              <a:pathLst>
                <a:path w="42863" h="231458">
                  <a:moveTo>
                    <a:pt x="0" y="0"/>
                  </a:moveTo>
                  <a:lnTo>
                    <a:pt x="7118" y="0"/>
                  </a:lnTo>
                  <a:lnTo>
                    <a:pt x="10928" y="4551"/>
                  </a:lnTo>
                  <a:lnTo>
                    <a:pt x="12048" y="6844"/>
                  </a:lnTo>
                  <a:lnTo>
                    <a:pt x="13292" y="11932"/>
                  </a:lnTo>
                  <a:lnTo>
                    <a:pt x="13845" y="17369"/>
                  </a:lnTo>
                  <a:lnTo>
                    <a:pt x="14090" y="23912"/>
                  </a:lnTo>
                  <a:lnTo>
                    <a:pt x="14200" y="33170"/>
                  </a:lnTo>
                  <a:lnTo>
                    <a:pt x="15023" y="37353"/>
                  </a:lnTo>
                  <a:lnTo>
                    <a:pt x="16365" y="41095"/>
                  </a:lnTo>
                  <a:lnTo>
                    <a:pt x="18053" y="44542"/>
                  </a:lnTo>
                  <a:lnTo>
                    <a:pt x="19179" y="48745"/>
                  </a:lnTo>
                  <a:lnTo>
                    <a:pt x="19930" y="53451"/>
                  </a:lnTo>
                  <a:lnTo>
                    <a:pt x="20430" y="58494"/>
                  </a:lnTo>
                  <a:lnTo>
                    <a:pt x="20763" y="62809"/>
                  </a:lnTo>
                  <a:lnTo>
                    <a:pt x="20986" y="66638"/>
                  </a:lnTo>
                  <a:lnTo>
                    <a:pt x="21135" y="70142"/>
                  </a:lnTo>
                  <a:lnTo>
                    <a:pt x="21299" y="79117"/>
                  </a:lnTo>
                  <a:lnTo>
                    <a:pt x="21430" y="151458"/>
                  </a:lnTo>
                  <a:lnTo>
                    <a:pt x="22224" y="156217"/>
                  </a:lnTo>
                  <a:lnTo>
                    <a:pt x="23547" y="160342"/>
                  </a:lnTo>
                  <a:lnTo>
                    <a:pt x="25224" y="164045"/>
                  </a:lnTo>
                  <a:lnTo>
                    <a:pt x="26341" y="168418"/>
                  </a:lnTo>
                  <a:lnTo>
                    <a:pt x="27085" y="173239"/>
                  </a:lnTo>
                  <a:lnTo>
                    <a:pt x="27582" y="178358"/>
                  </a:lnTo>
                  <a:lnTo>
                    <a:pt x="27913" y="182722"/>
                  </a:lnTo>
                  <a:lnTo>
                    <a:pt x="28133" y="186585"/>
                  </a:lnTo>
                  <a:lnTo>
                    <a:pt x="28378" y="193417"/>
                  </a:lnTo>
                  <a:lnTo>
                    <a:pt x="28488" y="199628"/>
                  </a:lnTo>
                  <a:lnTo>
                    <a:pt x="29310" y="202618"/>
                  </a:lnTo>
                  <a:lnTo>
                    <a:pt x="30653" y="205564"/>
                  </a:lnTo>
                  <a:lnTo>
                    <a:pt x="32341" y="208480"/>
                  </a:lnTo>
                  <a:lnTo>
                    <a:pt x="33467" y="211376"/>
                  </a:lnTo>
                  <a:lnTo>
                    <a:pt x="34718" y="217135"/>
                  </a:lnTo>
                  <a:lnTo>
                    <a:pt x="35422" y="221181"/>
                  </a:lnTo>
                  <a:lnTo>
                    <a:pt x="36314" y="221749"/>
                  </a:lnTo>
                  <a:lnTo>
                    <a:pt x="37703" y="222128"/>
                  </a:lnTo>
                  <a:lnTo>
                    <a:pt x="39423" y="222380"/>
                  </a:lnTo>
                  <a:lnTo>
                    <a:pt x="40569" y="223501"/>
                  </a:lnTo>
                  <a:lnTo>
                    <a:pt x="41333" y="225201"/>
                  </a:lnTo>
                  <a:lnTo>
                    <a:pt x="42862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287"/>
            <p:cNvSpPr/>
            <p:nvPr/>
          </p:nvSpPr>
          <p:spPr>
            <a:xfrm>
              <a:off x="4636588" y="3327826"/>
              <a:ext cx="221036" cy="195459"/>
            </a:xfrm>
            <a:custGeom>
              <a:avLst/>
              <a:gdLst/>
              <a:ahLst/>
              <a:cxnLst/>
              <a:rect l="0" t="0" r="0" b="0"/>
              <a:pathLst>
                <a:path w="221036" h="195459">
                  <a:moveTo>
                    <a:pt x="13993" y="15449"/>
                  </a:moveTo>
                  <a:lnTo>
                    <a:pt x="13993" y="19999"/>
                  </a:lnTo>
                  <a:lnTo>
                    <a:pt x="13199" y="21340"/>
                  </a:lnTo>
                  <a:lnTo>
                    <a:pt x="11876" y="22234"/>
                  </a:lnTo>
                  <a:lnTo>
                    <a:pt x="10201" y="22829"/>
                  </a:lnTo>
                  <a:lnTo>
                    <a:pt x="9083" y="24179"/>
                  </a:lnTo>
                  <a:lnTo>
                    <a:pt x="8338" y="26032"/>
                  </a:lnTo>
                  <a:lnTo>
                    <a:pt x="7842" y="28219"/>
                  </a:lnTo>
                  <a:lnTo>
                    <a:pt x="7511" y="31582"/>
                  </a:lnTo>
                  <a:lnTo>
                    <a:pt x="7290" y="35729"/>
                  </a:lnTo>
                  <a:lnTo>
                    <a:pt x="7045" y="44465"/>
                  </a:lnTo>
                  <a:lnTo>
                    <a:pt x="6888" y="57834"/>
                  </a:lnTo>
                  <a:lnTo>
                    <a:pt x="6875" y="60850"/>
                  </a:lnTo>
                  <a:lnTo>
                    <a:pt x="6072" y="63814"/>
                  </a:lnTo>
                  <a:lnTo>
                    <a:pt x="3064" y="69647"/>
                  </a:lnTo>
                  <a:lnTo>
                    <a:pt x="1945" y="73488"/>
                  </a:lnTo>
                  <a:lnTo>
                    <a:pt x="1198" y="77954"/>
                  </a:lnTo>
                  <a:lnTo>
                    <a:pt x="701" y="82837"/>
                  </a:lnTo>
                  <a:lnTo>
                    <a:pt x="369" y="87044"/>
                  </a:lnTo>
                  <a:lnTo>
                    <a:pt x="148" y="90801"/>
                  </a:lnTo>
                  <a:lnTo>
                    <a:pt x="0" y="94259"/>
                  </a:lnTo>
                  <a:lnTo>
                    <a:pt x="695" y="97516"/>
                  </a:lnTo>
                  <a:lnTo>
                    <a:pt x="1952" y="100641"/>
                  </a:lnTo>
                  <a:lnTo>
                    <a:pt x="3585" y="103676"/>
                  </a:lnTo>
                  <a:lnTo>
                    <a:pt x="4672" y="107604"/>
                  </a:lnTo>
                  <a:lnTo>
                    <a:pt x="5398" y="112128"/>
                  </a:lnTo>
                  <a:lnTo>
                    <a:pt x="5882" y="117049"/>
                  </a:lnTo>
                  <a:lnTo>
                    <a:pt x="6998" y="121282"/>
                  </a:lnTo>
                  <a:lnTo>
                    <a:pt x="8536" y="125057"/>
                  </a:lnTo>
                  <a:lnTo>
                    <a:pt x="10354" y="128526"/>
                  </a:lnTo>
                  <a:lnTo>
                    <a:pt x="12361" y="132743"/>
                  </a:lnTo>
                  <a:lnTo>
                    <a:pt x="16707" y="142510"/>
                  </a:lnTo>
                  <a:lnTo>
                    <a:pt x="18184" y="146828"/>
                  </a:lnTo>
                  <a:lnTo>
                    <a:pt x="19168" y="150660"/>
                  </a:lnTo>
                  <a:lnTo>
                    <a:pt x="19824" y="154167"/>
                  </a:lnTo>
                  <a:lnTo>
                    <a:pt x="21055" y="157458"/>
                  </a:lnTo>
                  <a:lnTo>
                    <a:pt x="22670" y="160604"/>
                  </a:lnTo>
                  <a:lnTo>
                    <a:pt x="24540" y="163654"/>
                  </a:lnTo>
                  <a:lnTo>
                    <a:pt x="30851" y="169583"/>
                  </a:lnTo>
                  <a:lnTo>
                    <a:pt x="34757" y="172497"/>
                  </a:lnTo>
                  <a:lnTo>
                    <a:pt x="41213" y="178275"/>
                  </a:lnTo>
                  <a:lnTo>
                    <a:pt x="47522" y="184018"/>
                  </a:lnTo>
                  <a:lnTo>
                    <a:pt x="51427" y="186884"/>
                  </a:lnTo>
                  <a:lnTo>
                    <a:pt x="55617" y="189746"/>
                  </a:lnTo>
                  <a:lnTo>
                    <a:pt x="59998" y="191654"/>
                  </a:lnTo>
                  <a:lnTo>
                    <a:pt x="64507" y="192927"/>
                  </a:lnTo>
                  <a:lnTo>
                    <a:pt x="69100" y="193775"/>
                  </a:lnTo>
                  <a:lnTo>
                    <a:pt x="73750" y="194340"/>
                  </a:lnTo>
                  <a:lnTo>
                    <a:pt x="78437" y="194717"/>
                  </a:lnTo>
                  <a:lnTo>
                    <a:pt x="83149" y="194969"/>
                  </a:lnTo>
                  <a:lnTo>
                    <a:pt x="92619" y="195248"/>
                  </a:lnTo>
                  <a:lnTo>
                    <a:pt x="125915" y="195458"/>
                  </a:lnTo>
                  <a:lnTo>
                    <a:pt x="130676" y="194510"/>
                  </a:lnTo>
                  <a:lnTo>
                    <a:pt x="135438" y="192925"/>
                  </a:lnTo>
                  <a:lnTo>
                    <a:pt x="140200" y="190916"/>
                  </a:lnTo>
                  <a:lnTo>
                    <a:pt x="144962" y="188625"/>
                  </a:lnTo>
                  <a:lnTo>
                    <a:pt x="149725" y="186144"/>
                  </a:lnTo>
                  <a:lnTo>
                    <a:pt x="159249" y="180848"/>
                  </a:lnTo>
                  <a:lnTo>
                    <a:pt x="168774" y="175320"/>
                  </a:lnTo>
                  <a:lnTo>
                    <a:pt x="172743" y="172512"/>
                  </a:lnTo>
                  <a:lnTo>
                    <a:pt x="179269" y="166852"/>
                  </a:lnTo>
                  <a:lnTo>
                    <a:pt x="182915" y="164009"/>
                  </a:lnTo>
                  <a:lnTo>
                    <a:pt x="186933" y="161161"/>
                  </a:lnTo>
                  <a:lnTo>
                    <a:pt x="191198" y="158311"/>
                  </a:lnTo>
                  <a:lnTo>
                    <a:pt x="194836" y="154505"/>
                  </a:lnTo>
                  <a:lnTo>
                    <a:pt x="198055" y="150063"/>
                  </a:lnTo>
                  <a:lnTo>
                    <a:pt x="200995" y="145197"/>
                  </a:lnTo>
                  <a:lnTo>
                    <a:pt x="203749" y="141000"/>
                  </a:lnTo>
                  <a:lnTo>
                    <a:pt x="206378" y="137249"/>
                  </a:lnTo>
                  <a:lnTo>
                    <a:pt x="208924" y="133797"/>
                  </a:lnTo>
                  <a:lnTo>
                    <a:pt x="211416" y="129590"/>
                  </a:lnTo>
                  <a:lnTo>
                    <a:pt x="213871" y="124880"/>
                  </a:lnTo>
                  <a:lnTo>
                    <a:pt x="216301" y="119836"/>
                  </a:lnTo>
                  <a:lnTo>
                    <a:pt x="217921" y="115520"/>
                  </a:lnTo>
                  <a:lnTo>
                    <a:pt x="219001" y="111690"/>
                  </a:lnTo>
                  <a:lnTo>
                    <a:pt x="219721" y="108185"/>
                  </a:lnTo>
                  <a:lnTo>
                    <a:pt x="220201" y="104895"/>
                  </a:lnTo>
                  <a:lnTo>
                    <a:pt x="220521" y="101750"/>
                  </a:lnTo>
                  <a:lnTo>
                    <a:pt x="220735" y="98700"/>
                  </a:lnTo>
                  <a:lnTo>
                    <a:pt x="220877" y="94762"/>
                  </a:lnTo>
                  <a:lnTo>
                    <a:pt x="221035" y="85307"/>
                  </a:lnTo>
                  <a:lnTo>
                    <a:pt x="220283" y="81070"/>
                  </a:lnTo>
                  <a:lnTo>
                    <a:pt x="218989" y="77294"/>
                  </a:lnTo>
                  <a:lnTo>
                    <a:pt x="217332" y="73824"/>
                  </a:lnTo>
                  <a:lnTo>
                    <a:pt x="215434" y="70558"/>
                  </a:lnTo>
                  <a:lnTo>
                    <a:pt x="213374" y="67428"/>
                  </a:lnTo>
                  <a:lnTo>
                    <a:pt x="211207" y="64389"/>
                  </a:lnTo>
                  <a:lnTo>
                    <a:pt x="208969" y="60458"/>
                  </a:lnTo>
                  <a:lnTo>
                    <a:pt x="206683" y="55932"/>
                  </a:lnTo>
                  <a:lnTo>
                    <a:pt x="204366" y="51010"/>
                  </a:lnTo>
                  <a:lnTo>
                    <a:pt x="201233" y="46776"/>
                  </a:lnTo>
                  <a:lnTo>
                    <a:pt x="197558" y="43001"/>
                  </a:lnTo>
                  <a:lnTo>
                    <a:pt x="193519" y="39532"/>
                  </a:lnTo>
                  <a:lnTo>
                    <a:pt x="189239" y="36267"/>
                  </a:lnTo>
                  <a:lnTo>
                    <a:pt x="184799" y="33137"/>
                  </a:lnTo>
                  <a:lnTo>
                    <a:pt x="180251" y="30098"/>
                  </a:lnTo>
                  <a:lnTo>
                    <a:pt x="170965" y="24182"/>
                  </a:lnTo>
                  <a:lnTo>
                    <a:pt x="152067" y="12623"/>
                  </a:lnTo>
                  <a:lnTo>
                    <a:pt x="139380" y="9755"/>
                  </a:lnTo>
                  <a:lnTo>
                    <a:pt x="121397" y="6890"/>
                  </a:lnTo>
                  <a:lnTo>
                    <a:pt x="83953" y="2120"/>
                  </a:lnTo>
                  <a:lnTo>
                    <a:pt x="62019" y="0"/>
                  </a:lnTo>
                  <a:lnTo>
                    <a:pt x="53948" y="387"/>
                  </a:lnTo>
                  <a:lnTo>
                    <a:pt x="46980" y="1597"/>
                  </a:lnTo>
                  <a:lnTo>
                    <a:pt x="40746" y="3357"/>
                  </a:lnTo>
                  <a:lnTo>
                    <a:pt x="35797" y="4530"/>
                  </a:lnTo>
                  <a:lnTo>
                    <a:pt x="31704" y="5312"/>
                  </a:lnTo>
                  <a:lnTo>
                    <a:pt x="28182" y="5833"/>
                  </a:lnTo>
                  <a:lnTo>
                    <a:pt x="25039" y="7134"/>
                  </a:lnTo>
                  <a:lnTo>
                    <a:pt x="19431" y="11118"/>
                  </a:lnTo>
                  <a:lnTo>
                    <a:pt x="14294" y="13524"/>
                  </a:lnTo>
                  <a:lnTo>
                    <a:pt x="6849" y="154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288"/>
            <p:cNvSpPr/>
            <p:nvPr/>
          </p:nvSpPr>
          <p:spPr>
            <a:xfrm>
              <a:off x="6186487" y="2948949"/>
              <a:ext cx="155690" cy="248412"/>
            </a:xfrm>
            <a:custGeom>
              <a:avLst/>
              <a:gdLst/>
              <a:ahLst/>
              <a:cxnLst/>
              <a:rect l="0" t="0" r="0" b="0"/>
              <a:pathLst>
                <a:path w="155690" h="248412">
                  <a:moveTo>
                    <a:pt x="21431" y="8563"/>
                  </a:moveTo>
                  <a:lnTo>
                    <a:pt x="14374" y="8563"/>
                  </a:lnTo>
                  <a:lnTo>
                    <a:pt x="24932" y="8563"/>
                  </a:lnTo>
                  <a:lnTo>
                    <a:pt x="26146" y="7611"/>
                  </a:lnTo>
                  <a:lnTo>
                    <a:pt x="26956" y="6023"/>
                  </a:lnTo>
                  <a:lnTo>
                    <a:pt x="27495" y="4012"/>
                  </a:lnTo>
                  <a:lnTo>
                    <a:pt x="29442" y="2672"/>
                  </a:lnTo>
                  <a:lnTo>
                    <a:pt x="32328" y="1778"/>
                  </a:lnTo>
                  <a:lnTo>
                    <a:pt x="35840" y="1182"/>
                  </a:lnTo>
                  <a:lnTo>
                    <a:pt x="39768" y="785"/>
                  </a:lnTo>
                  <a:lnTo>
                    <a:pt x="43975" y="520"/>
                  </a:lnTo>
                  <a:lnTo>
                    <a:pt x="55363" y="148"/>
                  </a:lnTo>
                  <a:lnTo>
                    <a:pt x="83657" y="0"/>
                  </a:lnTo>
                  <a:lnTo>
                    <a:pt x="87521" y="949"/>
                  </a:lnTo>
                  <a:lnTo>
                    <a:pt x="90891" y="2535"/>
                  </a:lnTo>
                  <a:lnTo>
                    <a:pt x="93931" y="4544"/>
                  </a:lnTo>
                  <a:lnTo>
                    <a:pt x="95958" y="6836"/>
                  </a:lnTo>
                  <a:lnTo>
                    <a:pt x="97310" y="9317"/>
                  </a:lnTo>
                  <a:lnTo>
                    <a:pt x="98211" y="11923"/>
                  </a:lnTo>
                  <a:lnTo>
                    <a:pt x="101328" y="17359"/>
                  </a:lnTo>
                  <a:lnTo>
                    <a:pt x="103270" y="20142"/>
                  </a:lnTo>
                  <a:lnTo>
                    <a:pt x="104566" y="23902"/>
                  </a:lnTo>
                  <a:lnTo>
                    <a:pt x="105429" y="28314"/>
                  </a:lnTo>
                  <a:lnTo>
                    <a:pt x="106005" y="33161"/>
                  </a:lnTo>
                  <a:lnTo>
                    <a:pt x="105595" y="37344"/>
                  </a:lnTo>
                  <a:lnTo>
                    <a:pt x="104528" y="41085"/>
                  </a:lnTo>
                  <a:lnTo>
                    <a:pt x="101226" y="47782"/>
                  </a:lnTo>
                  <a:lnTo>
                    <a:pt x="97112" y="53934"/>
                  </a:lnTo>
                  <a:lnTo>
                    <a:pt x="94904" y="57860"/>
                  </a:lnTo>
                  <a:lnTo>
                    <a:pt x="92638" y="62383"/>
                  </a:lnTo>
                  <a:lnTo>
                    <a:pt x="90333" y="67303"/>
                  </a:lnTo>
                  <a:lnTo>
                    <a:pt x="87210" y="71536"/>
                  </a:lnTo>
                  <a:lnTo>
                    <a:pt x="83540" y="75310"/>
                  </a:lnTo>
                  <a:lnTo>
                    <a:pt x="79505" y="78778"/>
                  </a:lnTo>
                  <a:lnTo>
                    <a:pt x="76022" y="82043"/>
                  </a:lnTo>
                  <a:lnTo>
                    <a:pt x="72906" y="85172"/>
                  </a:lnTo>
                  <a:lnTo>
                    <a:pt x="70035" y="88211"/>
                  </a:lnTo>
                  <a:lnTo>
                    <a:pt x="64729" y="94127"/>
                  </a:lnTo>
                  <a:lnTo>
                    <a:pt x="62202" y="97038"/>
                  </a:lnTo>
                  <a:lnTo>
                    <a:pt x="59724" y="98979"/>
                  </a:lnTo>
                  <a:lnTo>
                    <a:pt x="57279" y="100273"/>
                  </a:lnTo>
                  <a:lnTo>
                    <a:pt x="52445" y="101711"/>
                  </a:lnTo>
                  <a:lnTo>
                    <a:pt x="47651" y="102349"/>
                  </a:lnTo>
                  <a:lnTo>
                    <a:pt x="42987" y="102847"/>
                  </a:lnTo>
                  <a:lnTo>
                    <a:pt x="46692" y="102857"/>
                  </a:lnTo>
                  <a:lnTo>
                    <a:pt x="49384" y="101905"/>
                  </a:lnTo>
                  <a:lnTo>
                    <a:pt x="52767" y="100319"/>
                  </a:lnTo>
                  <a:lnTo>
                    <a:pt x="56609" y="98308"/>
                  </a:lnTo>
                  <a:lnTo>
                    <a:pt x="59965" y="96016"/>
                  </a:lnTo>
                  <a:lnTo>
                    <a:pt x="62995" y="93535"/>
                  </a:lnTo>
                  <a:lnTo>
                    <a:pt x="65809" y="90929"/>
                  </a:lnTo>
                  <a:lnTo>
                    <a:pt x="69273" y="89191"/>
                  </a:lnTo>
                  <a:lnTo>
                    <a:pt x="73169" y="88032"/>
                  </a:lnTo>
                  <a:lnTo>
                    <a:pt x="77355" y="87260"/>
                  </a:lnTo>
                  <a:lnTo>
                    <a:pt x="81732" y="86745"/>
                  </a:lnTo>
                  <a:lnTo>
                    <a:pt x="86238" y="86402"/>
                  </a:lnTo>
                  <a:lnTo>
                    <a:pt x="90829" y="86173"/>
                  </a:lnTo>
                  <a:lnTo>
                    <a:pt x="100164" y="85919"/>
                  </a:lnTo>
                  <a:lnTo>
                    <a:pt x="122885" y="85756"/>
                  </a:lnTo>
                  <a:lnTo>
                    <a:pt x="127960" y="86695"/>
                  </a:lnTo>
                  <a:lnTo>
                    <a:pt x="132138" y="88273"/>
                  </a:lnTo>
                  <a:lnTo>
                    <a:pt x="135717" y="90278"/>
                  </a:lnTo>
                  <a:lnTo>
                    <a:pt x="138897" y="92568"/>
                  </a:lnTo>
                  <a:lnTo>
                    <a:pt x="141811" y="95046"/>
                  </a:lnTo>
                  <a:lnTo>
                    <a:pt x="144546" y="97651"/>
                  </a:lnTo>
                  <a:lnTo>
                    <a:pt x="147165" y="101292"/>
                  </a:lnTo>
                  <a:lnTo>
                    <a:pt x="149703" y="105625"/>
                  </a:lnTo>
                  <a:lnTo>
                    <a:pt x="152189" y="110419"/>
                  </a:lnTo>
                  <a:lnTo>
                    <a:pt x="153847" y="114567"/>
                  </a:lnTo>
                  <a:lnTo>
                    <a:pt x="155689" y="121716"/>
                  </a:lnTo>
                  <a:lnTo>
                    <a:pt x="150623" y="133528"/>
                  </a:lnTo>
                  <a:lnTo>
                    <a:pt x="141691" y="150928"/>
                  </a:lnTo>
                  <a:lnTo>
                    <a:pt x="130179" y="172053"/>
                  </a:lnTo>
                  <a:lnTo>
                    <a:pt x="120917" y="188042"/>
                  </a:lnTo>
                  <a:lnTo>
                    <a:pt x="113155" y="200606"/>
                  </a:lnTo>
                  <a:lnTo>
                    <a:pt x="106393" y="210886"/>
                  </a:lnTo>
                  <a:lnTo>
                    <a:pt x="100298" y="218693"/>
                  </a:lnTo>
                  <a:lnTo>
                    <a:pt x="94646" y="224849"/>
                  </a:lnTo>
                  <a:lnTo>
                    <a:pt x="89291" y="229906"/>
                  </a:lnTo>
                  <a:lnTo>
                    <a:pt x="83340" y="234230"/>
                  </a:lnTo>
                  <a:lnTo>
                    <a:pt x="76991" y="238066"/>
                  </a:lnTo>
                  <a:lnTo>
                    <a:pt x="70377" y="241575"/>
                  </a:lnTo>
                  <a:lnTo>
                    <a:pt x="65174" y="243914"/>
                  </a:lnTo>
                  <a:lnTo>
                    <a:pt x="60913" y="245474"/>
                  </a:lnTo>
                  <a:lnTo>
                    <a:pt x="57277" y="246514"/>
                  </a:lnTo>
                  <a:lnTo>
                    <a:pt x="53266" y="247207"/>
                  </a:lnTo>
                  <a:lnTo>
                    <a:pt x="49004" y="247669"/>
                  </a:lnTo>
                  <a:lnTo>
                    <a:pt x="40830" y="248182"/>
                  </a:lnTo>
                  <a:lnTo>
                    <a:pt x="34551" y="248411"/>
                  </a:lnTo>
                  <a:lnTo>
                    <a:pt x="30971" y="247519"/>
                  </a:lnTo>
                  <a:lnTo>
                    <a:pt x="26998" y="245972"/>
                  </a:lnTo>
                  <a:lnTo>
                    <a:pt x="22761" y="243988"/>
                  </a:lnTo>
                  <a:lnTo>
                    <a:pt x="19142" y="242666"/>
                  </a:lnTo>
                  <a:lnTo>
                    <a:pt x="15937" y="241784"/>
                  </a:lnTo>
                  <a:lnTo>
                    <a:pt x="13006" y="241196"/>
                  </a:lnTo>
                  <a:lnTo>
                    <a:pt x="11052" y="239852"/>
                  </a:lnTo>
                  <a:lnTo>
                    <a:pt x="9749" y="238003"/>
                  </a:lnTo>
                  <a:lnTo>
                    <a:pt x="8881" y="235818"/>
                  </a:lnTo>
                  <a:lnTo>
                    <a:pt x="5799" y="230850"/>
                  </a:lnTo>
                  <a:lnTo>
                    <a:pt x="1146" y="224451"/>
                  </a:lnTo>
                  <a:lnTo>
                    <a:pt x="509" y="221036"/>
                  </a:lnTo>
                  <a:lnTo>
                    <a:pt x="151" y="213758"/>
                  </a:lnTo>
                  <a:lnTo>
                    <a:pt x="0" y="2057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289"/>
            <p:cNvSpPr/>
            <p:nvPr/>
          </p:nvSpPr>
          <p:spPr>
            <a:xfrm>
              <a:off x="6436518" y="2957512"/>
              <a:ext cx="171451" cy="205741"/>
            </a:xfrm>
            <a:custGeom>
              <a:avLst/>
              <a:gdLst/>
              <a:ahLst/>
              <a:cxnLst/>
              <a:rect l="0" t="0" r="0" b="0"/>
              <a:pathLst>
                <a:path w="171451" h="205741">
                  <a:moveTo>
                    <a:pt x="0" y="0"/>
                  </a:moveTo>
                  <a:lnTo>
                    <a:pt x="0" y="28619"/>
                  </a:lnTo>
                  <a:lnTo>
                    <a:pt x="794" y="31462"/>
                  </a:lnTo>
                  <a:lnTo>
                    <a:pt x="3793" y="37161"/>
                  </a:lnTo>
                  <a:lnTo>
                    <a:pt x="7771" y="42868"/>
                  </a:lnTo>
                  <a:lnTo>
                    <a:pt x="9943" y="45724"/>
                  </a:lnTo>
                  <a:lnTo>
                    <a:pt x="12186" y="49533"/>
                  </a:lnTo>
                  <a:lnTo>
                    <a:pt x="14474" y="53977"/>
                  </a:lnTo>
                  <a:lnTo>
                    <a:pt x="16793" y="58844"/>
                  </a:lnTo>
                  <a:lnTo>
                    <a:pt x="21487" y="69333"/>
                  </a:lnTo>
                  <a:lnTo>
                    <a:pt x="23850" y="74797"/>
                  </a:lnTo>
                  <a:lnTo>
                    <a:pt x="26219" y="79392"/>
                  </a:lnTo>
                  <a:lnTo>
                    <a:pt x="28592" y="83408"/>
                  </a:lnTo>
                  <a:lnTo>
                    <a:pt x="30967" y="87038"/>
                  </a:lnTo>
                  <a:lnTo>
                    <a:pt x="34932" y="91363"/>
                  </a:lnTo>
                  <a:lnTo>
                    <a:pt x="39958" y="96151"/>
                  </a:lnTo>
                  <a:lnTo>
                    <a:pt x="45688" y="101248"/>
                  </a:lnTo>
                  <a:lnTo>
                    <a:pt x="51096" y="105599"/>
                  </a:lnTo>
                  <a:lnTo>
                    <a:pt x="56290" y="109452"/>
                  </a:lnTo>
                  <a:lnTo>
                    <a:pt x="61339" y="112973"/>
                  </a:lnTo>
                  <a:lnTo>
                    <a:pt x="71183" y="119425"/>
                  </a:lnTo>
                  <a:lnTo>
                    <a:pt x="90438" y="131329"/>
                  </a:lnTo>
                  <a:lnTo>
                    <a:pt x="119058" y="148580"/>
                  </a:lnTo>
                  <a:lnTo>
                    <a:pt x="123028" y="152393"/>
                  </a:lnTo>
                  <a:lnTo>
                    <a:pt x="126469" y="156841"/>
                  </a:lnTo>
                  <a:lnTo>
                    <a:pt x="129557" y="161710"/>
                  </a:lnTo>
                  <a:lnTo>
                    <a:pt x="133203" y="165909"/>
                  </a:lnTo>
                  <a:lnTo>
                    <a:pt x="137221" y="169661"/>
                  </a:lnTo>
                  <a:lnTo>
                    <a:pt x="17145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290"/>
            <p:cNvSpPr/>
            <p:nvPr/>
          </p:nvSpPr>
          <p:spPr>
            <a:xfrm>
              <a:off x="6450806" y="2957512"/>
              <a:ext cx="171451" cy="222886"/>
            </a:xfrm>
            <a:custGeom>
              <a:avLst/>
              <a:gdLst/>
              <a:ahLst/>
              <a:cxnLst/>
              <a:rect l="0" t="0" r="0" b="0"/>
              <a:pathLst>
                <a:path w="171451" h="222886">
                  <a:moveTo>
                    <a:pt x="171450" y="0"/>
                  </a:moveTo>
                  <a:lnTo>
                    <a:pt x="167657" y="4551"/>
                  </a:lnTo>
                  <a:lnTo>
                    <a:pt x="165746" y="5892"/>
                  </a:lnTo>
                  <a:lnTo>
                    <a:pt x="161507" y="7381"/>
                  </a:lnTo>
                  <a:lnTo>
                    <a:pt x="160059" y="8731"/>
                  </a:lnTo>
                  <a:lnTo>
                    <a:pt x="159093" y="10583"/>
                  </a:lnTo>
                  <a:lnTo>
                    <a:pt x="157227" y="16134"/>
                  </a:lnTo>
                  <a:lnTo>
                    <a:pt x="153752" y="24950"/>
                  </a:lnTo>
                  <a:lnTo>
                    <a:pt x="151713" y="29016"/>
                  </a:lnTo>
                  <a:lnTo>
                    <a:pt x="149560" y="32679"/>
                  </a:lnTo>
                  <a:lnTo>
                    <a:pt x="147333" y="36074"/>
                  </a:lnTo>
                  <a:lnTo>
                    <a:pt x="144259" y="41194"/>
                  </a:lnTo>
                  <a:lnTo>
                    <a:pt x="136611" y="54503"/>
                  </a:lnTo>
                  <a:lnTo>
                    <a:pt x="132349" y="61101"/>
                  </a:lnTo>
                  <a:lnTo>
                    <a:pt x="127920" y="67404"/>
                  </a:lnTo>
                  <a:lnTo>
                    <a:pt x="123380" y="73511"/>
                  </a:lnTo>
                  <a:lnTo>
                    <a:pt x="118765" y="80440"/>
                  </a:lnTo>
                  <a:lnTo>
                    <a:pt x="114102" y="87917"/>
                  </a:lnTo>
                  <a:lnTo>
                    <a:pt x="109405" y="95759"/>
                  </a:lnTo>
                  <a:lnTo>
                    <a:pt x="104687" y="102892"/>
                  </a:lnTo>
                  <a:lnTo>
                    <a:pt x="99954" y="109552"/>
                  </a:lnTo>
                  <a:lnTo>
                    <a:pt x="95211" y="115897"/>
                  </a:lnTo>
                  <a:lnTo>
                    <a:pt x="85708" y="128027"/>
                  </a:lnTo>
                  <a:lnTo>
                    <a:pt x="80951" y="133929"/>
                  </a:lnTo>
                  <a:lnTo>
                    <a:pt x="76192" y="140721"/>
                  </a:lnTo>
                  <a:lnTo>
                    <a:pt x="71433" y="148107"/>
                  </a:lnTo>
                  <a:lnTo>
                    <a:pt x="66672" y="155888"/>
                  </a:lnTo>
                  <a:lnTo>
                    <a:pt x="62704" y="162028"/>
                  </a:lnTo>
                  <a:lnTo>
                    <a:pt x="59265" y="167074"/>
                  </a:lnTo>
                  <a:lnTo>
                    <a:pt x="56178" y="171390"/>
                  </a:lnTo>
                  <a:lnTo>
                    <a:pt x="52534" y="176173"/>
                  </a:lnTo>
                  <a:lnTo>
                    <a:pt x="40613" y="191053"/>
                  </a:lnTo>
                  <a:lnTo>
                    <a:pt x="19148" y="217043"/>
                  </a:lnTo>
                  <a:lnTo>
                    <a:pt x="16734" y="218991"/>
                  </a:lnTo>
                  <a:lnTo>
                    <a:pt x="11935" y="221154"/>
                  </a:lnTo>
                  <a:lnTo>
                    <a:pt x="7564" y="222733"/>
                  </a:lnTo>
                  <a:lnTo>
                    <a:pt x="2317" y="222855"/>
                  </a:lnTo>
                  <a:lnTo>
                    <a:pt x="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291"/>
            <p:cNvSpPr/>
            <p:nvPr/>
          </p:nvSpPr>
          <p:spPr>
            <a:xfrm>
              <a:off x="6836568" y="2957512"/>
              <a:ext cx="42864" cy="205741"/>
            </a:xfrm>
            <a:custGeom>
              <a:avLst/>
              <a:gdLst/>
              <a:ahLst/>
              <a:cxnLst/>
              <a:rect l="0" t="0" r="0" b="0"/>
              <a:pathLst>
                <a:path w="42864" h="205741">
                  <a:moveTo>
                    <a:pt x="0" y="0"/>
                  </a:moveTo>
                  <a:lnTo>
                    <a:pt x="0" y="41785"/>
                  </a:lnTo>
                  <a:lnTo>
                    <a:pt x="794" y="45954"/>
                  </a:lnTo>
                  <a:lnTo>
                    <a:pt x="2117" y="49686"/>
                  </a:lnTo>
                  <a:lnTo>
                    <a:pt x="3793" y="53127"/>
                  </a:lnTo>
                  <a:lnTo>
                    <a:pt x="5704" y="57325"/>
                  </a:lnTo>
                  <a:lnTo>
                    <a:pt x="9943" y="67071"/>
                  </a:lnTo>
                  <a:lnTo>
                    <a:pt x="11392" y="72336"/>
                  </a:lnTo>
                  <a:lnTo>
                    <a:pt x="12357" y="77752"/>
                  </a:lnTo>
                  <a:lnTo>
                    <a:pt x="13001" y="83267"/>
                  </a:lnTo>
                  <a:lnTo>
                    <a:pt x="13430" y="87896"/>
                  </a:lnTo>
                  <a:lnTo>
                    <a:pt x="13716" y="91935"/>
                  </a:lnTo>
                  <a:lnTo>
                    <a:pt x="13906" y="95580"/>
                  </a:lnTo>
                  <a:lnTo>
                    <a:pt x="14827" y="99915"/>
                  </a:lnTo>
                  <a:lnTo>
                    <a:pt x="16235" y="104710"/>
                  </a:lnTo>
                  <a:lnTo>
                    <a:pt x="17967" y="109812"/>
                  </a:lnTo>
                  <a:lnTo>
                    <a:pt x="19122" y="115118"/>
                  </a:lnTo>
                  <a:lnTo>
                    <a:pt x="19892" y="120560"/>
                  </a:lnTo>
                  <a:lnTo>
                    <a:pt x="20405" y="126093"/>
                  </a:lnTo>
                  <a:lnTo>
                    <a:pt x="21541" y="131687"/>
                  </a:lnTo>
                  <a:lnTo>
                    <a:pt x="23093" y="137322"/>
                  </a:lnTo>
                  <a:lnTo>
                    <a:pt x="24920" y="142983"/>
                  </a:lnTo>
                  <a:lnTo>
                    <a:pt x="26932" y="148662"/>
                  </a:lnTo>
                  <a:lnTo>
                    <a:pt x="31284" y="160052"/>
                  </a:lnTo>
                  <a:lnTo>
                    <a:pt x="32763" y="164804"/>
                  </a:lnTo>
                  <a:lnTo>
                    <a:pt x="33749" y="168924"/>
                  </a:lnTo>
                  <a:lnTo>
                    <a:pt x="34405" y="172624"/>
                  </a:lnTo>
                  <a:lnTo>
                    <a:pt x="35637" y="176042"/>
                  </a:lnTo>
                  <a:lnTo>
                    <a:pt x="37252" y="179274"/>
                  </a:lnTo>
                  <a:lnTo>
                    <a:pt x="39123" y="182382"/>
                  </a:lnTo>
                  <a:lnTo>
                    <a:pt x="40369" y="185405"/>
                  </a:lnTo>
                  <a:lnTo>
                    <a:pt x="41201" y="188373"/>
                  </a:lnTo>
                  <a:lnTo>
                    <a:pt x="42535" y="195431"/>
                  </a:lnTo>
                  <a:lnTo>
                    <a:pt x="42766" y="201204"/>
                  </a:lnTo>
                  <a:lnTo>
                    <a:pt x="42863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292"/>
            <p:cNvSpPr/>
            <p:nvPr/>
          </p:nvSpPr>
          <p:spPr>
            <a:xfrm>
              <a:off x="6757987" y="3051810"/>
              <a:ext cx="185739" cy="8573"/>
            </a:xfrm>
            <a:custGeom>
              <a:avLst/>
              <a:gdLst/>
              <a:ahLst/>
              <a:cxnLst/>
              <a:rect l="0" t="0" r="0" b="0"/>
              <a:pathLst>
                <a:path w="185739" h="8573">
                  <a:moveTo>
                    <a:pt x="0" y="8572"/>
                  </a:moveTo>
                  <a:lnTo>
                    <a:pt x="54903" y="8572"/>
                  </a:lnTo>
                  <a:lnTo>
                    <a:pt x="151014" y="1191"/>
                  </a:lnTo>
                  <a:lnTo>
                    <a:pt x="166601" y="529"/>
                  </a:lnTo>
                  <a:lnTo>
                    <a:pt x="1857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293"/>
            <p:cNvSpPr/>
            <p:nvPr/>
          </p:nvSpPr>
          <p:spPr>
            <a:xfrm>
              <a:off x="7036593" y="2931795"/>
              <a:ext cx="93800" cy="222767"/>
            </a:xfrm>
            <a:custGeom>
              <a:avLst/>
              <a:gdLst/>
              <a:ahLst/>
              <a:cxnLst/>
              <a:rect l="0" t="0" r="0" b="0"/>
              <a:pathLst>
                <a:path w="93800" h="222767">
                  <a:moveTo>
                    <a:pt x="0" y="8572"/>
                  </a:moveTo>
                  <a:lnTo>
                    <a:pt x="0" y="1191"/>
                  </a:lnTo>
                  <a:lnTo>
                    <a:pt x="794" y="794"/>
                  </a:lnTo>
                  <a:lnTo>
                    <a:pt x="2117" y="529"/>
                  </a:lnTo>
                  <a:lnTo>
                    <a:pt x="6151" y="104"/>
                  </a:lnTo>
                  <a:lnTo>
                    <a:pt x="8820" y="46"/>
                  </a:lnTo>
                  <a:lnTo>
                    <a:pt x="58539" y="0"/>
                  </a:lnTo>
                  <a:lnTo>
                    <a:pt x="61252" y="952"/>
                  </a:lnTo>
                  <a:lnTo>
                    <a:pt x="63853" y="2540"/>
                  </a:lnTo>
                  <a:lnTo>
                    <a:pt x="66381" y="4551"/>
                  </a:lnTo>
                  <a:lnTo>
                    <a:pt x="68860" y="5891"/>
                  </a:lnTo>
                  <a:lnTo>
                    <a:pt x="71308" y="6785"/>
                  </a:lnTo>
                  <a:lnTo>
                    <a:pt x="73731" y="7381"/>
                  </a:lnTo>
                  <a:lnTo>
                    <a:pt x="75348" y="8730"/>
                  </a:lnTo>
                  <a:lnTo>
                    <a:pt x="76426" y="10583"/>
                  </a:lnTo>
                  <a:lnTo>
                    <a:pt x="77623" y="15181"/>
                  </a:lnTo>
                  <a:lnTo>
                    <a:pt x="78156" y="20399"/>
                  </a:lnTo>
                  <a:lnTo>
                    <a:pt x="78392" y="25894"/>
                  </a:lnTo>
                  <a:lnTo>
                    <a:pt x="78455" y="28692"/>
                  </a:lnTo>
                  <a:lnTo>
                    <a:pt x="77703" y="31510"/>
                  </a:lnTo>
                  <a:lnTo>
                    <a:pt x="76409" y="34342"/>
                  </a:lnTo>
                  <a:lnTo>
                    <a:pt x="74752" y="37182"/>
                  </a:lnTo>
                  <a:lnTo>
                    <a:pt x="72853" y="40028"/>
                  </a:lnTo>
                  <a:lnTo>
                    <a:pt x="70794" y="42878"/>
                  </a:lnTo>
                  <a:lnTo>
                    <a:pt x="68627" y="45730"/>
                  </a:lnTo>
                  <a:lnTo>
                    <a:pt x="61987" y="53979"/>
                  </a:lnTo>
                  <a:lnTo>
                    <a:pt x="57993" y="58846"/>
                  </a:lnTo>
                  <a:lnTo>
                    <a:pt x="53743" y="63043"/>
                  </a:lnTo>
                  <a:lnTo>
                    <a:pt x="49323" y="66794"/>
                  </a:lnTo>
                  <a:lnTo>
                    <a:pt x="38406" y="75106"/>
                  </a:lnTo>
                  <a:lnTo>
                    <a:pt x="36717" y="76741"/>
                  </a:lnTo>
                  <a:lnTo>
                    <a:pt x="34797" y="78783"/>
                  </a:lnTo>
                  <a:lnTo>
                    <a:pt x="32722" y="81097"/>
                  </a:lnTo>
                  <a:lnTo>
                    <a:pt x="30546" y="82639"/>
                  </a:lnTo>
                  <a:lnTo>
                    <a:pt x="28302" y="83668"/>
                  </a:lnTo>
                  <a:lnTo>
                    <a:pt x="22788" y="85318"/>
                  </a:lnTo>
                  <a:lnTo>
                    <a:pt x="22336" y="86406"/>
                  </a:lnTo>
                  <a:lnTo>
                    <a:pt x="21551" y="93070"/>
                  </a:lnTo>
                  <a:lnTo>
                    <a:pt x="22305" y="93479"/>
                  </a:lnTo>
                  <a:lnTo>
                    <a:pt x="23601" y="93752"/>
                  </a:lnTo>
                  <a:lnTo>
                    <a:pt x="27593" y="94189"/>
                  </a:lnTo>
                  <a:lnTo>
                    <a:pt x="30255" y="94249"/>
                  </a:lnTo>
                  <a:lnTo>
                    <a:pt x="42224" y="94288"/>
                  </a:lnTo>
                  <a:lnTo>
                    <a:pt x="46406" y="95243"/>
                  </a:lnTo>
                  <a:lnTo>
                    <a:pt x="50781" y="96833"/>
                  </a:lnTo>
                  <a:lnTo>
                    <a:pt x="55285" y="98845"/>
                  </a:lnTo>
                  <a:lnTo>
                    <a:pt x="59082" y="100187"/>
                  </a:lnTo>
                  <a:lnTo>
                    <a:pt x="62407" y="101081"/>
                  </a:lnTo>
                  <a:lnTo>
                    <a:pt x="65417" y="101677"/>
                  </a:lnTo>
                  <a:lnTo>
                    <a:pt x="69011" y="103027"/>
                  </a:lnTo>
                  <a:lnTo>
                    <a:pt x="72995" y="104880"/>
                  </a:lnTo>
                  <a:lnTo>
                    <a:pt x="77238" y="107067"/>
                  </a:lnTo>
                  <a:lnTo>
                    <a:pt x="81655" y="115193"/>
                  </a:lnTo>
                  <a:lnTo>
                    <a:pt x="86186" y="127278"/>
                  </a:lnTo>
                  <a:lnTo>
                    <a:pt x="90795" y="142002"/>
                  </a:lnTo>
                  <a:lnTo>
                    <a:pt x="93074" y="152770"/>
                  </a:lnTo>
                  <a:lnTo>
                    <a:pt x="93799" y="160902"/>
                  </a:lnTo>
                  <a:lnTo>
                    <a:pt x="93489" y="167275"/>
                  </a:lnTo>
                  <a:lnTo>
                    <a:pt x="92488" y="173429"/>
                  </a:lnTo>
                  <a:lnTo>
                    <a:pt x="91028" y="179437"/>
                  </a:lnTo>
                  <a:lnTo>
                    <a:pt x="89260" y="185347"/>
                  </a:lnTo>
                  <a:lnTo>
                    <a:pt x="86494" y="190240"/>
                  </a:lnTo>
                  <a:lnTo>
                    <a:pt x="83063" y="194454"/>
                  </a:lnTo>
                  <a:lnTo>
                    <a:pt x="79188" y="198216"/>
                  </a:lnTo>
                  <a:lnTo>
                    <a:pt x="75811" y="201676"/>
                  </a:lnTo>
                  <a:lnTo>
                    <a:pt x="72766" y="204936"/>
                  </a:lnTo>
                  <a:lnTo>
                    <a:pt x="69942" y="208061"/>
                  </a:lnTo>
                  <a:lnTo>
                    <a:pt x="67265" y="210145"/>
                  </a:lnTo>
                  <a:lnTo>
                    <a:pt x="64688" y="211534"/>
                  </a:lnTo>
                  <a:lnTo>
                    <a:pt x="62176" y="212460"/>
                  </a:lnTo>
                  <a:lnTo>
                    <a:pt x="58912" y="214030"/>
                  </a:lnTo>
                  <a:lnTo>
                    <a:pt x="55150" y="216029"/>
                  </a:lnTo>
                  <a:lnTo>
                    <a:pt x="51054" y="218314"/>
                  </a:lnTo>
                  <a:lnTo>
                    <a:pt x="47530" y="219838"/>
                  </a:lnTo>
                  <a:lnTo>
                    <a:pt x="44387" y="220854"/>
                  </a:lnTo>
                  <a:lnTo>
                    <a:pt x="41498" y="221531"/>
                  </a:lnTo>
                  <a:lnTo>
                    <a:pt x="38778" y="221982"/>
                  </a:lnTo>
                  <a:lnTo>
                    <a:pt x="36171" y="222283"/>
                  </a:lnTo>
                  <a:lnTo>
                    <a:pt x="33639" y="222483"/>
                  </a:lnTo>
                  <a:lnTo>
                    <a:pt x="31157" y="222617"/>
                  </a:lnTo>
                  <a:lnTo>
                    <a:pt x="26283" y="222766"/>
                  </a:lnTo>
                  <a:lnTo>
                    <a:pt x="23872" y="221853"/>
                  </a:lnTo>
                  <a:lnTo>
                    <a:pt x="21471" y="220292"/>
                  </a:lnTo>
                  <a:lnTo>
                    <a:pt x="19077" y="218299"/>
                  </a:lnTo>
                  <a:lnTo>
                    <a:pt x="16687" y="216970"/>
                  </a:lnTo>
                  <a:lnTo>
                    <a:pt x="14299" y="216084"/>
                  </a:lnTo>
                  <a:lnTo>
                    <a:pt x="11914" y="215493"/>
                  </a:lnTo>
                  <a:lnTo>
                    <a:pt x="9531" y="214147"/>
                  </a:lnTo>
                  <a:lnTo>
                    <a:pt x="7147" y="212297"/>
                  </a:lnTo>
                  <a:lnTo>
                    <a:pt x="1412" y="207035"/>
                  </a:lnTo>
                  <a:lnTo>
                    <a:pt x="941" y="205651"/>
                  </a:lnTo>
                  <a:lnTo>
                    <a:pt x="186" y="199125"/>
                  </a:lnTo>
                  <a:lnTo>
                    <a:pt x="0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294"/>
            <p:cNvSpPr/>
            <p:nvPr/>
          </p:nvSpPr>
          <p:spPr>
            <a:xfrm>
              <a:off x="7193784" y="2957512"/>
              <a:ext cx="164232" cy="179488"/>
            </a:xfrm>
            <a:custGeom>
              <a:avLst/>
              <a:gdLst/>
              <a:ahLst/>
              <a:cxnLst/>
              <a:rect l="0" t="0" r="0" b="0"/>
              <a:pathLst>
                <a:path w="164232" h="179488">
                  <a:moveTo>
                    <a:pt x="35691" y="8573"/>
                  </a:moveTo>
                  <a:lnTo>
                    <a:pt x="31898" y="13123"/>
                  </a:lnTo>
                  <a:lnTo>
                    <a:pt x="30781" y="15417"/>
                  </a:lnTo>
                  <a:lnTo>
                    <a:pt x="29540" y="20504"/>
                  </a:lnTo>
                  <a:lnTo>
                    <a:pt x="26872" y="25941"/>
                  </a:lnTo>
                  <a:lnTo>
                    <a:pt x="25049" y="28724"/>
                  </a:lnTo>
                  <a:lnTo>
                    <a:pt x="23039" y="32484"/>
                  </a:lnTo>
                  <a:lnTo>
                    <a:pt x="20907" y="36896"/>
                  </a:lnTo>
                  <a:lnTo>
                    <a:pt x="18691" y="41743"/>
                  </a:lnTo>
                  <a:lnTo>
                    <a:pt x="16420" y="45926"/>
                  </a:lnTo>
                  <a:lnTo>
                    <a:pt x="14112" y="49667"/>
                  </a:lnTo>
                  <a:lnTo>
                    <a:pt x="11780" y="53114"/>
                  </a:lnTo>
                  <a:lnTo>
                    <a:pt x="10225" y="57317"/>
                  </a:lnTo>
                  <a:lnTo>
                    <a:pt x="9189" y="62024"/>
                  </a:lnTo>
                  <a:lnTo>
                    <a:pt x="8497" y="67067"/>
                  </a:lnTo>
                  <a:lnTo>
                    <a:pt x="7243" y="72334"/>
                  </a:lnTo>
                  <a:lnTo>
                    <a:pt x="5612" y="77750"/>
                  </a:lnTo>
                  <a:lnTo>
                    <a:pt x="3733" y="83266"/>
                  </a:lnTo>
                  <a:lnTo>
                    <a:pt x="2479" y="88848"/>
                  </a:lnTo>
                  <a:lnTo>
                    <a:pt x="1643" y="94475"/>
                  </a:lnTo>
                  <a:lnTo>
                    <a:pt x="1086" y="100130"/>
                  </a:lnTo>
                  <a:lnTo>
                    <a:pt x="714" y="104854"/>
                  </a:lnTo>
                  <a:lnTo>
                    <a:pt x="467" y="108955"/>
                  </a:lnTo>
                  <a:lnTo>
                    <a:pt x="302" y="112642"/>
                  </a:lnTo>
                  <a:lnTo>
                    <a:pt x="118" y="121818"/>
                  </a:lnTo>
                  <a:lnTo>
                    <a:pt x="0" y="138681"/>
                  </a:lnTo>
                  <a:lnTo>
                    <a:pt x="1579" y="142936"/>
                  </a:lnTo>
                  <a:lnTo>
                    <a:pt x="4218" y="147678"/>
                  </a:lnTo>
                  <a:lnTo>
                    <a:pt x="7565" y="152745"/>
                  </a:lnTo>
                  <a:lnTo>
                    <a:pt x="10590" y="157075"/>
                  </a:lnTo>
                  <a:lnTo>
                    <a:pt x="13400" y="160914"/>
                  </a:lnTo>
                  <a:lnTo>
                    <a:pt x="18640" y="167720"/>
                  </a:lnTo>
                  <a:lnTo>
                    <a:pt x="23614" y="173920"/>
                  </a:lnTo>
                  <a:lnTo>
                    <a:pt x="26846" y="175954"/>
                  </a:lnTo>
                  <a:lnTo>
                    <a:pt x="30588" y="177310"/>
                  </a:lnTo>
                  <a:lnTo>
                    <a:pt x="34670" y="178214"/>
                  </a:lnTo>
                  <a:lnTo>
                    <a:pt x="38979" y="178817"/>
                  </a:lnTo>
                  <a:lnTo>
                    <a:pt x="43440" y="179219"/>
                  </a:lnTo>
                  <a:lnTo>
                    <a:pt x="48000" y="179487"/>
                  </a:lnTo>
                  <a:lnTo>
                    <a:pt x="58978" y="178713"/>
                  </a:lnTo>
                  <a:lnTo>
                    <a:pt x="92343" y="175313"/>
                  </a:lnTo>
                  <a:lnTo>
                    <a:pt x="105209" y="173073"/>
                  </a:lnTo>
                  <a:lnTo>
                    <a:pt x="114579" y="170627"/>
                  </a:lnTo>
                  <a:lnTo>
                    <a:pt x="121620" y="168044"/>
                  </a:lnTo>
                  <a:lnTo>
                    <a:pt x="127108" y="165369"/>
                  </a:lnTo>
                  <a:lnTo>
                    <a:pt x="131561" y="162633"/>
                  </a:lnTo>
                  <a:lnTo>
                    <a:pt x="135322" y="159857"/>
                  </a:lnTo>
                  <a:lnTo>
                    <a:pt x="139418" y="156101"/>
                  </a:lnTo>
                  <a:lnTo>
                    <a:pt x="143736" y="151693"/>
                  </a:lnTo>
                  <a:lnTo>
                    <a:pt x="151973" y="142666"/>
                  </a:lnTo>
                  <a:lnTo>
                    <a:pt x="158280" y="135480"/>
                  </a:lnTo>
                  <a:lnTo>
                    <a:pt x="160280" y="132230"/>
                  </a:lnTo>
                  <a:lnTo>
                    <a:pt x="161612" y="129111"/>
                  </a:lnTo>
                  <a:lnTo>
                    <a:pt x="162501" y="126079"/>
                  </a:lnTo>
                  <a:lnTo>
                    <a:pt x="163093" y="122153"/>
                  </a:lnTo>
                  <a:lnTo>
                    <a:pt x="163487" y="117630"/>
                  </a:lnTo>
                  <a:lnTo>
                    <a:pt x="163751" y="112710"/>
                  </a:lnTo>
                  <a:lnTo>
                    <a:pt x="164044" y="104703"/>
                  </a:lnTo>
                  <a:lnTo>
                    <a:pt x="164174" y="97018"/>
                  </a:lnTo>
                  <a:lnTo>
                    <a:pt x="164231" y="87251"/>
                  </a:lnTo>
                  <a:lnTo>
                    <a:pt x="163454" y="82933"/>
                  </a:lnTo>
                  <a:lnTo>
                    <a:pt x="162140" y="79101"/>
                  </a:lnTo>
                  <a:lnTo>
                    <a:pt x="160472" y="75594"/>
                  </a:lnTo>
                  <a:lnTo>
                    <a:pt x="156501" y="66617"/>
                  </a:lnTo>
                  <a:lnTo>
                    <a:pt x="154331" y="61557"/>
                  </a:lnTo>
                  <a:lnTo>
                    <a:pt x="151297" y="57230"/>
                  </a:lnTo>
                  <a:lnTo>
                    <a:pt x="147686" y="53393"/>
                  </a:lnTo>
                  <a:lnTo>
                    <a:pt x="143692" y="49883"/>
                  </a:lnTo>
                  <a:lnTo>
                    <a:pt x="140235" y="45638"/>
                  </a:lnTo>
                  <a:lnTo>
                    <a:pt x="137136" y="40903"/>
                  </a:lnTo>
                  <a:lnTo>
                    <a:pt x="134278" y="35841"/>
                  </a:lnTo>
                  <a:lnTo>
                    <a:pt x="130784" y="31514"/>
                  </a:lnTo>
                  <a:lnTo>
                    <a:pt x="126867" y="27677"/>
                  </a:lnTo>
                  <a:lnTo>
                    <a:pt x="122669" y="24166"/>
                  </a:lnTo>
                  <a:lnTo>
                    <a:pt x="118282" y="20874"/>
                  </a:lnTo>
                  <a:lnTo>
                    <a:pt x="113770" y="17725"/>
                  </a:lnTo>
                  <a:lnTo>
                    <a:pt x="109175" y="14675"/>
                  </a:lnTo>
                  <a:lnTo>
                    <a:pt x="105318" y="12641"/>
                  </a:lnTo>
                  <a:lnTo>
                    <a:pt x="101952" y="11285"/>
                  </a:lnTo>
                  <a:lnTo>
                    <a:pt x="98915" y="10381"/>
                  </a:lnTo>
                  <a:lnTo>
                    <a:pt x="94509" y="8825"/>
                  </a:lnTo>
                  <a:lnTo>
                    <a:pt x="83263" y="4557"/>
                  </a:lnTo>
                  <a:lnTo>
                    <a:pt x="77724" y="3038"/>
                  </a:lnTo>
                  <a:lnTo>
                    <a:pt x="72444" y="2026"/>
                  </a:lnTo>
                  <a:lnTo>
                    <a:pt x="67337" y="1350"/>
                  </a:lnTo>
                  <a:lnTo>
                    <a:pt x="63138" y="900"/>
                  </a:lnTo>
                  <a:lnTo>
                    <a:pt x="59545" y="600"/>
                  </a:lnTo>
                  <a:lnTo>
                    <a:pt x="56356" y="400"/>
                  </a:lnTo>
                  <a:lnTo>
                    <a:pt x="48579" y="178"/>
                  </a:lnTo>
                  <a:lnTo>
                    <a:pt x="2140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295"/>
            <p:cNvSpPr/>
            <p:nvPr/>
          </p:nvSpPr>
          <p:spPr>
            <a:xfrm>
              <a:off x="7465218" y="2957512"/>
              <a:ext cx="114301" cy="17146"/>
            </a:xfrm>
            <a:custGeom>
              <a:avLst/>
              <a:gdLst/>
              <a:ahLst/>
              <a:cxnLst/>
              <a:rect l="0" t="0" r="0" b="0"/>
              <a:pathLst>
                <a:path w="114301" h="17146">
                  <a:moveTo>
                    <a:pt x="0" y="0"/>
                  </a:moveTo>
                  <a:lnTo>
                    <a:pt x="34759" y="0"/>
                  </a:lnTo>
                  <a:lnTo>
                    <a:pt x="44605" y="952"/>
                  </a:lnTo>
                  <a:lnTo>
                    <a:pt x="74593" y="4551"/>
                  </a:lnTo>
                  <a:lnTo>
                    <a:pt x="85448" y="6844"/>
                  </a:lnTo>
                  <a:lnTo>
                    <a:pt x="92685" y="9325"/>
                  </a:lnTo>
                  <a:lnTo>
                    <a:pt x="97508" y="11932"/>
                  </a:lnTo>
                  <a:lnTo>
                    <a:pt x="101518" y="13670"/>
                  </a:lnTo>
                  <a:lnTo>
                    <a:pt x="104985" y="14828"/>
                  </a:lnTo>
                  <a:lnTo>
                    <a:pt x="114300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296"/>
            <p:cNvSpPr/>
            <p:nvPr/>
          </p:nvSpPr>
          <p:spPr>
            <a:xfrm>
              <a:off x="7472362" y="3043237"/>
              <a:ext cx="135732" cy="16793"/>
            </a:xfrm>
            <a:custGeom>
              <a:avLst/>
              <a:gdLst/>
              <a:ahLst/>
              <a:cxnLst/>
              <a:rect l="0" t="0" r="0" b="0"/>
              <a:pathLst>
                <a:path w="135732" h="16793">
                  <a:moveTo>
                    <a:pt x="0" y="8573"/>
                  </a:moveTo>
                  <a:lnTo>
                    <a:pt x="0" y="13124"/>
                  </a:lnTo>
                  <a:lnTo>
                    <a:pt x="1588" y="14464"/>
                  </a:lnTo>
                  <a:lnTo>
                    <a:pt x="4234" y="15358"/>
                  </a:lnTo>
                  <a:lnTo>
                    <a:pt x="7585" y="15953"/>
                  </a:lnTo>
                  <a:lnTo>
                    <a:pt x="10613" y="16351"/>
                  </a:lnTo>
                  <a:lnTo>
                    <a:pt x="13425" y="16616"/>
                  </a:lnTo>
                  <a:lnTo>
                    <a:pt x="16094" y="16792"/>
                  </a:lnTo>
                  <a:lnTo>
                    <a:pt x="19461" y="15957"/>
                  </a:lnTo>
                  <a:lnTo>
                    <a:pt x="23292" y="14448"/>
                  </a:lnTo>
                  <a:lnTo>
                    <a:pt x="27434" y="12490"/>
                  </a:lnTo>
                  <a:lnTo>
                    <a:pt x="31783" y="11184"/>
                  </a:lnTo>
                  <a:lnTo>
                    <a:pt x="36270" y="10314"/>
                  </a:lnTo>
                  <a:lnTo>
                    <a:pt x="40849" y="9733"/>
                  </a:lnTo>
                  <a:lnTo>
                    <a:pt x="45489" y="9346"/>
                  </a:lnTo>
                  <a:lnTo>
                    <a:pt x="50169" y="9088"/>
                  </a:lnTo>
                  <a:lnTo>
                    <a:pt x="54877" y="8916"/>
                  </a:lnTo>
                  <a:lnTo>
                    <a:pt x="60398" y="7849"/>
                  </a:lnTo>
                  <a:lnTo>
                    <a:pt x="66459" y="6185"/>
                  </a:lnTo>
                  <a:lnTo>
                    <a:pt x="72881" y="4124"/>
                  </a:lnTo>
                  <a:lnTo>
                    <a:pt x="78749" y="2749"/>
                  </a:lnTo>
                  <a:lnTo>
                    <a:pt x="84249" y="1833"/>
                  </a:lnTo>
                  <a:lnTo>
                    <a:pt x="89505" y="1222"/>
                  </a:lnTo>
                  <a:lnTo>
                    <a:pt x="95388" y="815"/>
                  </a:lnTo>
                  <a:lnTo>
                    <a:pt x="108276" y="362"/>
                  </a:lnTo>
                  <a:lnTo>
                    <a:pt x="127481" y="48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297"/>
            <p:cNvSpPr/>
            <p:nvPr/>
          </p:nvSpPr>
          <p:spPr>
            <a:xfrm>
              <a:off x="7701058" y="2897505"/>
              <a:ext cx="170002" cy="229755"/>
            </a:xfrm>
            <a:custGeom>
              <a:avLst/>
              <a:gdLst/>
              <a:ahLst/>
              <a:cxnLst/>
              <a:rect l="0" t="0" r="0" b="0"/>
              <a:pathLst>
                <a:path w="170002" h="229755">
                  <a:moveTo>
                    <a:pt x="107060" y="0"/>
                  </a:moveTo>
                  <a:lnTo>
                    <a:pt x="113212" y="0"/>
                  </a:lnTo>
                  <a:lnTo>
                    <a:pt x="91236" y="0"/>
                  </a:lnTo>
                  <a:lnTo>
                    <a:pt x="87778" y="952"/>
                  </a:lnTo>
                  <a:lnTo>
                    <a:pt x="83888" y="2540"/>
                  </a:lnTo>
                  <a:lnTo>
                    <a:pt x="79705" y="4551"/>
                  </a:lnTo>
                  <a:lnTo>
                    <a:pt x="76124" y="5891"/>
                  </a:lnTo>
                  <a:lnTo>
                    <a:pt x="72943" y="6785"/>
                  </a:lnTo>
                  <a:lnTo>
                    <a:pt x="70028" y="7381"/>
                  </a:lnTo>
                  <a:lnTo>
                    <a:pt x="66497" y="7778"/>
                  </a:lnTo>
                  <a:lnTo>
                    <a:pt x="62556" y="8043"/>
                  </a:lnTo>
                  <a:lnTo>
                    <a:pt x="58341" y="8219"/>
                  </a:lnTo>
                  <a:lnTo>
                    <a:pt x="54736" y="7384"/>
                  </a:lnTo>
                  <a:lnTo>
                    <a:pt x="51540" y="5875"/>
                  </a:lnTo>
                  <a:lnTo>
                    <a:pt x="48617" y="3917"/>
                  </a:lnTo>
                  <a:lnTo>
                    <a:pt x="45079" y="2611"/>
                  </a:lnTo>
                  <a:lnTo>
                    <a:pt x="41133" y="1741"/>
                  </a:lnTo>
                  <a:lnTo>
                    <a:pt x="30978" y="343"/>
                  </a:lnTo>
                  <a:lnTo>
                    <a:pt x="27474" y="152"/>
                  </a:lnTo>
                  <a:lnTo>
                    <a:pt x="21367" y="0"/>
                  </a:lnTo>
                  <a:lnTo>
                    <a:pt x="21338" y="7381"/>
                  </a:lnTo>
                  <a:lnTo>
                    <a:pt x="17544" y="12770"/>
                  </a:lnTo>
                  <a:lnTo>
                    <a:pt x="16427" y="15181"/>
                  </a:lnTo>
                  <a:lnTo>
                    <a:pt x="15185" y="20399"/>
                  </a:lnTo>
                  <a:lnTo>
                    <a:pt x="14060" y="24077"/>
                  </a:lnTo>
                  <a:lnTo>
                    <a:pt x="12516" y="28434"/>
                  </a:lnTo>
                  <a:lnTo>
                    <a:pt x="10694" y="33243"/>
                  </a:lnTo>
                  <a:lnTo>
                    <a:pt x="9479" y="37402"/>
                  </a:lnTo>
                  <a:lnTo>
                    <a:pt x="8128" y="44563"/>
                  </a:lnTo>
                  <a:lnTo>
                    <a:pt x="5411" y="50921"/>
                  </a:lnTo>
                  <a:lnTo>
                    <a:pt x="3575" y="53949"/>
                  </a:lnTo>
                  <a:lnTo>
                    <a:pt x="1536" y="59855"/>
                  </a:lnTo>
                  <a:lnTo>
                    <a:pt x="630" y="65655"/>
                  </a:lnTo>
                  <a:lnTo>
                    <a:pt x="226" y="71407"/>
                  </a:lnTo>
                  <a:lnTo>
                    <a:pt x="47" y="77139"/>
                  </a:lnTo>
                  <a:lnTo>
                    <a:pt x="0" y="80001"/>
                  </a:lnTo>
                  <a:lnTo>
                    <a:pt x="761" y="82861"/>
                  </a:lnTo>
                  <a:lnTo>
                    <a:pt x="3725" y="88579"/>
                  </a:lnTo>
                  <a:lnTo>
                    <a:pt x="6063" y="92603"/>
                  </a:lnTo>
                  <a:lnTo>
                    <a:pt x="6610" y="96084"/>
                  </a:lnTo>
                  <a:lnTo>
                    <a:pt x="6756" y="98346"/>
                  </a:lnTo>
                  <a:lnTo>
                    <a:pt x="7647" y="99854"/>
                  </a:lnTo>
                  <a:lnTo>
                    <a:pt x="9035" y="100859"/>
                  </a:lnTo>
                  <a:lnTo>
                    <a:pt x="13173" y="102472"/>
                  </a:lnTo>
                  <a:lnTo>
                    <a:pt x="17973" y="102693"/>
                  </a:lnTo>
                  <a:lnTo>
                    <a:pt x="21474" y="102752"/>
                  </a:lnTo>
                  <a:lnTo>
                    <a:pt x="24603" y="101839"/>
                  </a:lnTo>
                  <a:lnTo>
                    <a:pt x="27482" y="100277"/>
                  </a:lnTo>
                  <a:lnTo>
                    <a:pt x="30196" y="98284"/>
                  </a:lnTo>
                  <a:lnTo>
                    <a:pt x="33593" y="96955"/>
                  </a:lnTo>
                  <a:lnTo>
                    <a:pt x="37444" y="96069"/>
                  </a:lnTo>
                  <a:lnTo>
                    <a:pt x="41600" y="95478"/>
                  </a:lnTo>
                  <a:lnTo>
                    <a:pt x="45958" y="95085"/>
                  </a:lnTo>
                  <a:lnTo>
                    <a:pt x="50451" y="94822"/>
                  </a:lnTo>
                  <a:lnTo>
                    <a:pt x="55032" y="94647"/>
                  </a:lnTo>
                  <a:lnTo>
                    <a:pt x="60469" y="93578"/>
                  </a:lnTo>
                  <a:lnTo>
                    <a:pt x="66475" y="91913"/>
                  </a:lnTo>
                  <a:lnTo>
                    <a:pt x="72860" y="89850"/>
                  </a:lnTo>
                  <a:lnTo>
                    <a:pt x="78703" y="88475"/>
                  </a:lnTo>
                  <a:lnTo>
                    <a:pt x="84186" y="87558"/>
                  </a:lnTo>
                  <a:lnTo>
                    <a:pt x="89430" y="86947"/>
                  </a:lnTo>
                  <a:lnTo>
                    <a:pt x="95307" y="86539"/>
                  </a:lnTo>
                  <a:lnTo>
                    <a:pt x="108187" y="86087"/>
                  </a:lnTo>
                  <a:lnTo>
                    <a:pt x="114161" y="86919"/>
                  </a:lnTo>
                  <a:lnTo>
                    <a:pt x="119732" y="88425"/>
                  </a:lnTo>
                  <a:lnTo>
                    <a:pt x="125033" y="90383"/>
                  </a:lnTo>
                  <a:lnTo>
                    <a:pt x="129361" y="91687"/>
                  </a:lnTo>
                  <a:lnTo>
                    <a:pt x="133040" y="92557"/>
                  </a:lnTo>
                  <a:lnTo>
                    <a:pt x="136286" y="93137"/>
                  </a:lnTo>
                  <a:lnTo>
                    <a:pt x="140038" y="94477"/>
                  </a:lnTo>
                  <a:lnTo>
                    <a:pt x="144127" y="96322"/>
                  </a:lnTo>
                  <a:lnTo>
                    <a:pt x="148441" y="98504"/>
                  </a:lnTo>
                  <a:lnTo>
                    <a:pt x="151316" y="100912"/>
                  </a:lnTo>
                  <a:lnTo>
                    <a:pt x="153233" y="103469"/>
                  </a:lnTo>
                  <a:lnTo>
                    <a:pt x="156156" y="108851"/>
                  </a:lnTo>
                  <a:lnTo>
                    <a:pt x="160101" y="114418"/>
                  </a:lnTo>
                  <a:lnTo>
                    <a:pt x="164501" y="120067"/>
                  </a:lnTo>
                  <a:lnTo>
                    <a:pt x="166785" y="122907"/>
                  </a:lnTo>
                  <a:lnTo>
                    <a:pt x="168308" y="126705"/>
                  </a:lnTo>
                  <a:lnTo>
                    <a:pt x="169324" y="131143"/>
                  </a:lnTo>
                  <a:lnTo>
                    <a:pt x="170001" y="136006"/>
                  </a:lnTo>
                  <a:lnTo>
                    <a:pt x="169658" y="140201"/>
                  </a:lnTo>
                  <a:lnTo>
                    <a:pt x="168636" y="143949"/>
                  </a:lnTo>
                  <a:lnTo>
                    <a:pt x="161293" y="161361"/>
                  </a:lnTo>
                  <a:lnTo>
                    <a:pt x="159883" y="165676"/>
                  </a:lnTo>
                  <a:lnTo>
                    <a:pt x="158945" y="169506"/>
                  </a:lnTo>
                  <a:lnTo>
                    <a:pt x="158319" y="173011"/>
                  </a:lnTo>
                  <a:lnTo>
                    <a:pt x="156314" y="177253"/>
                  </a:lnTo>
                  <a:lnTo>
                    <a:pt x="153390" y="181986"/>
                  </a:lnTo>
                  <a:lnTo>
                    <a:pt x="149853" y="187046"/>
                  </a:lnTo>
                  <a:lnTo>
                    <a:pt x="145908" y="191373"/>
                  </a:lnTo>
                  <a:lnTo>
                    <a:pt x="141690" y="195209"/>
                  </a:lnTo>
                  <a:lnTo>
                    <a:pt x="137290" y="198719"/>
                  </a:lnTo>
                  <a:lnTo>
                    <a:pt x="133564" y="202012"/>
                  </a:lnTo>
                  <a:lnTo>
                    <a:pt x="130285" y="205159"/>
                  </a:lnTo>
                  <a:lnTo>
                    <a:pt x="127306" y="208210"/>
                  </a:lnTo>
                  <a:lnTo>
                    <a:pt x="122938" y="211197"/>
                  </a:lnTo>
                  <a:lnTo>
                    <a:pt x="117646" y="214140"/>
                  </a:lnTo>
                  <a:lnTo>
                    <a:pt x="111736" y="217055"/>
                  </a:lnTo>
                  <a:lnTo>
                    <a:pt x="100653" y="219950"/>
                  </a:lnTo>
                  <a:lnTo>
                    <a:pt x="86120" y="222834"/>
                  </a:lnTo>
                  <a:lnTo>
                    <a:pt x="57272" y="227624"/>
                  </a:lnTo>
                  <a:lnTo>
                    <a:pt x="48468" y="228902"/>
                  </a:lnTo>
                  <a:lnTo>
                    <a:pt x="41805" y="229754"/>
                  </a:lnTo>
                  <a:lnTo>
                    <a:pt x="36570" y="229369"/>
                  </a:lnTo>
                  <a:lnTo>
                    <a:pt x="32286" y="228160"/>
                  </a:lnTo>
                  <a:lnTo>
                    <a:pt x="28636" y="226401"/>
                  </a:lnTo>
                  <a:lnTo>
                    <a:pt x="26202" y="224277"/>
                  </a:lnTo>
                  <a:lnTo>
                    <a:pt x="24580" y="221908"/>
                  </a:lnTo>
                  <a:lnTo>
                    <a:pt x="23499" y="219376"/>
                  </a:lnTo>
                  <a:lnTo>
                    <a:pt x="22297" y="214023"/>
                  </a:lnTo>
                  <a:lnTo>
                    <a:pt x="21762" y="208468"/>
                  </a:lnTo>
                  <a:lnTo>
                    <a:pt x="21525" y="202825"/>
                  </a:lnTo>
                  <a:lnTo>
                    <a:pt x="21420" y="197142"/>
                  </a:lnTo>
                  <a:lnTo>
                    <a:pt x="21335" y="180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298"/>
            <p:cNvSpPr/>
            <p:nvPr/>
          </p:nvSpPr>
          <p:spPr>
            <a:xfrm>
              <a:off x="7950993" y="2846070"/>
              <a:ext cx="64295" cy="274321"/>
            </a:xfrm>
            <a:custGeom>
              <a:avLst/>
              <a:gdLst/>
              <a:ahLst/>
              <a:cxnLst/>
              <a:rect l="0" t="0" r="0" b="0"/>
              <a:pathLst>
                <a:path w="64295" h="274321">
                  <a:moveTo>
                    <a:pt x="0" y="0"/>
                  </a:moveTo>
                  <a:lnTo>
                    <a:pt x="9193" y="0"/>
                  </a:lnTo>
                  <a:lnTo>
                    <a:pt x="8510" y="0"/>
                  </a:lnTo>
                  <a:lnTo>
                    <a:pt x="13415" y="0"/>
                  </a:lnTo>
                  <a:lnTo>
                    <a:pt x="13706" y="952"/>
                  </a:lnTo>
                  <a:lnTo>
                    <a:pt x="14173" y="9325"/>
                  </a:lnTo>
                  <a:lnTo>
                    <a:pt x="14265" y="20151"/>
                  </a:lnTo>
                  <a:lnTo>
                    <a:pt x="15067" y="23911"/>
                  </a:lnTo>
                  <a:lnTo>
                    <a:pt x="16395" y="28323"/>
                  </a:lnTo>
                  <a:lnTo>
                    <a:pt x="18074" y="33170"/>
                  </a:lnTo>
                  <a:lnTo>
                    <a:pt x="19193" y="38305"/>
                  </a:lnTo>
                  <a:lnTo>
                    <a:pt x="19939" y="43634"/>
                  </a:lnTo>
                  <a:lnTo>
                    <a:pt x="20436" y="49092"/>
                  </a:lnTo>
                  <a:lnTo>
                    <a:pt x="21562" y="54635"/>
                  </a:lnTo>
                  <a:lnTo>
                    <a:pt x="23106" y="60236"/>
                  </a:lnTo>
                  <a:lnTo>
                    <a:pt x="24929" y="65875"/>
                  </a:lnTo>
                  <a:lnTo>
                    <a:pt x="26145" y="71539"/>
                  </a:lnTo>
                  <a:lnTo>
                    <a:pt x="26955" y="77220"/>
                  </a:lnTo>
                  <a:lnTo>
                    <a:pt x="27495" y="82912"/>
                  </a:lnTo>
                  <a:lnTo>
                    <a:pt x="28648" y="89565"/>
                  </a:lnTo>
                  <a:lnTo>
                    <a:pt x="30212" y="96857"/>
                  </a:lnTo>
                  <a:lnTo>
                    <a:pt x="32048" y="104576"/>
                  </a:lnTo>
                  <a:lnTo>
                    <a:pt x="34065" y="111627"/>
                  </a:lnTo>
                  <a:lnTo>
                    <a:pt x="36204" y="118233"/>
                  </a:lnTo>
                  <a:lnTo>
                    <a:pt x="38424" y="124542"/>
                  </a:lnTo>
                  <a:lnTo>
                    <a:pt x="39903" y="131605"/>
                  </a:lnTo>
                  <a:lnTo>
                    <a:pt x="40890" y="139172"/>
                  </a:lnTo>
                  <a:lnTo>
                    <a:pt x="41548" y="147074"/>
                  </a:lnTo>
                  <a:lnTo>
                    <a:pt x="42780" y="154247"/>
                  </a:lnTo>
                  <a:lnTo>
                    <a:pt x="44395" y="160933"/>
                  </a:lnTo>
                  <a:lnTo>
                    <a:pt x="46266" y="167296"/>
                  </a:lnTo>
                  <a:lnTo>
                    <a:pt x="47512" y="173443"/>
                  </a:lnTo>
                  <a:lnTo>
                    <a:pt x="48345" y="179446"/>
                  </a:lnTo>
                  <a:lnTo>
                    <a:pt x="48898" y="185353"/>
                  </a:lnTo>
                  <a:lnTo>
                    <a:pt x="49268" y="191196"/>
                  </a:lnTo>
                  <a:lnTo>
                    <a:pt x="49514" y="196996"/>
                  </a:lnTo>
                  <a:lnTo>
                    <a:pt x="49679" y="202768"/>
                  </a:lnTo>
                  <a:lnTo>
                    <a:pt x="50581" y="208521"/>
                  </a:lnTo>
                  <a:lnTo>
                    <a:pt x="51977" y="214262"/>
                  </a:lnTo>
                  <a:lnTo>
                    <a:pt x="53702" y="219994"/>
                  </a:lnTo>
                  <a:lnTo>
                    <a:pt x="54851" y="224767"/>
                  </a:lnTo>
                  <a:lnTo>
                    <a:pt x="56129" y="232611"/>
                  </a:lnTo>
                  <a:lnTo>
                    <a:pt x="56696" y="239273"/>
                  </a:lnTo>
                  <a:lnTo>
                    <a:pt x="56848" y="242382"/>
                  </a:lnTo>
                  <a:lnTo>
                    <a:pt x="57742" y="245408"/>
                  </a:lnTo>
                  <a:lnTo>
                    <a:pt x="59132" y="248378"/>
                  </a:lnTo>
                  <a:lnTo>
                    <a:pt x="60853" y="251310"/>
                  </a:lnTo>
                  <a:lnTo>
                    <a:pt x="62765" y="257108"/>
                  </a:lnTo>
                  <a:lnTo>
                    <a:pt x="63615" y="262860"/>
                  </a:lnTo>
                  <a:lnTo>
                    <a:pt x="64092" y="270501"/>
                  </a:lnTo>
                  <a:lnTo>
                    <a:pt x="64294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299"/>
            <p:cNvSpPr/>
            <p:nvPr/>
          </p:nvSpPr>
          <p:spPr>
            <a:xfrm>
              <a:off x="6829425" y="3454717"/>
              <a:ext cx="171451" cy="51332"/>
            </a:xfrm>
            <a:custGeom>
              <a:avLst/>
              <a:gdLst/>
              <a:ahLst/>
              <a:cxnLst/>
              <a:rect l="0" t="0" r="0" b="0"/>
              <a:pathLst>
                <a:path w="171451" h="51332">
                  <a:moveTo>
                    <a:pt x="0" y="42863"/>
                  </a:moveTo>
                  <a:lnTo>
                    <a:pt x="6150" y="42863"/>
                  </a:lnTo>
                  <a:lnTo>
                    <a:pt x="6481" y="43815"/>
                  </a:lnTo>
                  <a:lnTo>
                    <a:pt x="6702" y="45403"/>
                  </a:lnTo>
                  <a:lnTo>
                    <a:pt x="7056" y="50243"/>
                  </a:lnTo>
                  <a:lnTo>
                    <a:pt x="7879" y="50641"/>
                  </a:lnTo>
                  <a:lnTo>
                    <a:pt x="12830" y="51200"/>
                  </a:lnTo>
                  <a:lnTo>
                    <a:pt x="17078" y="51331"/>
                  </a:lnTo>
                  <a:lnTo>
                    <a:pt x="27261" y="49460"/>
                  </a:lnTo>
                  <a:lnTo>
                    <a:pt x="61857" y="42302"/>
                  </a:lnTo>
                  <a:lnTo>
                    <a:pt x="76163" y="38679"/>
                  </a:lnTo>
                  <a:lnTo>
                    <a:pt x="87288" y="35311"/>
                  </a:lnTo>
                  <a:lnTo>
                    <a:pt x="104675" y="29029"/>
                  </a:lnTo>
                  <a:lnTo>
                    <a:pt x="120341" y="23062"/>
                  </a:lnTo>
                  <a:lnTo>
                    <a:pt x="127852" y="21090"/>
                  </a:lnTo>
                  <a:lnTo>
                    <a:pt x="135241" y="19775"/>
                  </a:lnTo>
                  <a:lnTo>
                    <a:pt x="142548" y="18898"/>
                  </a:lnTo>
                  <a:lnTo>
                    <a:pt x="149007" y="17361"/>
                  </a:lnTo>
                  <a:lnTo>
                    <a:pt x="154900" y="15384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300"/>
            <p:cNvSpPr/>
            <p:nvPr/>
          </p:nvSpPr>
          <p:spPr>
            <a:xfrm>
              <a:off x="7093743" y="3334703"/>
              <a:ext cx="173432" cy="221542"/>
            </a:xfrm>
            <a:custGeom>
              <a:avLst/>
              <a:gdLst/>
              <a:ahLst/>
              <a:cxnLst/>
              <a:rect l="0" t="0" r="0" b="0"/>
              <a:pathLst>
                <a:path w="173432" h="221542">
                  <a:moveTo>
                    <a:pt x="0" y="8572"/>
                  </a:moveTo>
                  <a:lnTo>
                    <a:pt x="6151" y="8572"/>
                  </a:lnTo>
                  <a:lnTo>
                    <a:pt x="10642" y="4021"/>
                  </a:lnTo>
                  <a:lnTo>
                    <a:pt x="13445" y="2680"/>
                  </a:lnTo>
                  <a:lnTo>
                    <a:pt x="16902" y="1787"/>
                  </a:lnTo>
                  <a:lnTo>
                    <a:pt x="20792" y="1191"/>
                  </a:lnTo>
                  <a:lnTo>
                    <a:pt x="24974" y="794"/>
                  </a:lnTo>
                  <a:lnTo>
                    <a:pt x="29350" y="529"/>
                  </a:lnTo>
                  <a:lnTo>
                    <a:pt x="40975" y="156"/>
                  </a:lnTo>
                  <a:lnTo>
                    <a:pt x="74024" y="5"/>
                  </a:lnTo>
                  <a:lnTo>
                    <a:pt x="97658" y="0"/>
                  </a:lnTo>
                  <a:lnTo>
                    <a:pt x="101618" y="952"/>
                  </a:lnTo>
                  <a:lnTo>
                    <a:pt x="105052" y="2540"/>
                  </a:lnTo>
                  <a:lnTo>
                    <a:pt x="108135" y="4550"/>
                  </a:lnTo>
                  <a:lnTo>
                    <a:pt x="110983" y="5891"/>
                  </a:lnTo>
                  <a:lnTo>
                    <a:pt x="116266" y="7380"/>
                  </a:lnTo>
                  <a:lnTo>
                    <a:pt x="117991" y="8730"/>
                  </a:lnTo>
                  <a:lnTo>
                    <a:pt x="119143" y="10582"/>
                  </a:lnTo>
                  <a:lnTo>
                    <a:pt x="119909" y="12769"/>
                  </a:lnTo>
                  <a:lnTo>
                    <a:pt x="120762" y="17740"/>
                  </a:lnTo>
                  <a:lnTo>
                    <a:pt x="121141" y="23124"/>
                  </a:lnTo>
                  <a:lnTo>
                    <a:pt x="121309" y="28692"/>
                  </a:lnTo>
                  <a:lnTo>
                    <a:pt x="120560" y="32463"/>
                  </a:lnTo>
                  <a:lnTo>
                    <a:pt x="119267" y="36881"/>
                  </a:lnTo>
                  <a:lnTo>
                    <a:pt x="117612" y="41733"/>
                  </a:lnTo>
                  <a:lnTo>
                    <a:pt x="115714" y="45919"/>
                  </a:lnTo>
                  <a:lnTo>
                    <a:pt x="113655" y="49662"/>
                  </a:lnTo>
                  <a:lnTo>
                    <a:pt x="111489" y="53111"/>
                  </a:lnTo>
                  <a:lnTo>
                    <a:pt x="108457" y="57314"/>
                  </a:lnTo>
                  <a:lnTo>
                    <a:pt x="104848" y="62022"/>
                  </a:lnTo>
                  <a:lnTo>
                    <a:pt x="100855" y="67065"/>
                  </a:lnTo>
                  <a:lnTo>
                    <a:pt x="96606" y="71380"/>
                  </a:lnTo>
                  <a:lnTo>
                    <a:pt x="92185" y="75209"/>
                  </a:lnTo>
                  <a:lnTo>
                    <a:pt x="87651" y="78714"/>
                  </a:lnTo>
                  <a:lnTo>
                    <a:pt x="83834" y="82003"/>
                  </a:lnTo>
                  <a:lnTo>
                    <a:pt x="80495" y="85149"/>
                  </a:lnTo>
                  <a:lnTo>
                    <a:pt x="77476" y="88198"/>
                  </a:lnTo>
                  <a:lnTo>
                    <a:pt x="73876" y="91184"/>
                  </a:lnTo>
                  <a:lnTo>
                    <a:pt x="69888" y="94126"/>
                  </a:lnTo>
                  <a:lnTo>
                    <a:pt x="65642" y="97041"/>
                  </a:lnTo>
                  <a:lnTo>
                    <a:pt x="62811" y="99936"/>
                  </a:lnTo>
                  <a:lnTo>
                    <a:pt x="60924" y="102818"/>
                  </a:lnTo>
                  <a:lnTo>
                    <a:pt x="58034" y="108562"/>
                  </a:lnTo>
                  <a:lnTo>
                    <a:pt x="54103" y="114289"/>
                  </a:lnTo>
                  <a:lnTo>
                    <a:pt x="50113" y="119865"/>
                  </a:lnTo>
                  <a:lnTo>
                    <a:pt x="53830" y="119970"/>
                  </a:lnTo>
                  <a:lnTo>
                    <a:pt x="83800" y="120013"/>
                  </a:lnTo>
                  <a:lnTo>
                    <a:pt x="87617" y="119061"/>
                  </a:lnTo>
                  <a:lnTo>
                    <a:pt x="90954" y="117474"/>
                  </a:lnTo>
                  <a:lnTo>
                    <a:pt x="93974" y="115463"/>
                  </a:lnTo>
                  <a:lnTo>
                    <a:pt x="98369" y="114122"/>
                  </a:lnTo>
                  <a:lnTo>
                    <a:pt x="103679" y="113229"/>
                  </a:lnTo>
                  <a:lnTo>
                    <a:pt x="109601" y="112633"/>
                  </a:lnTo>
                  <a:lnTo>
                    <a:pt x="115136" y="112236"/>
                  </a:lnTo>
                  <a:lnTo>
                    <a:pt x="125520" y="111795"/>
                  </a:lnTo>
                  <a:lnTo>
                    <a:pt x="133686" y="115487"/>
                  </a:lnTo>
                  <a:lnTo>
                    <a:pt x="143893" y="121758"/>
                  </a:lnTo>
                  <a:lnTo>
                    <a:pt x="155460" y="129749"/>
                  </a:lnTo>
                  <a:lnTo>
                    <a:pt x="163171" y="136982"/>
                  </a:lnTo>
                  <a:lnTo>
                    <a:pt x="168312" y="143709"/>
                  </a:lnTo>
                  <a:lnTo>
                    <a:pt x="171739" y="150098"/>
                  </a:lnTo>
                  <a:lnTo>
                    <a:pt x="173230" y="155310"/>
                  </a:lnTo>
                  <a:lnTo>
                    <a:pt x="173431" y="159737"/>
                  </a:lnTo>
                  <a:lnTo>
                    <a:pt x="172770" y="163641"/>
                  </a:lnTo>
                  <a:lnTo>
                    <a:pt x="171536" y="168149"/>
                  </a:lnTo>
                  <a:lnTo>
                    <a:pt x="169920" y="173059"/>
                  </a:lnTo>
                  <a:lnTo>
                    <a:pt x="168049" y="178238"/>
                  </a:lnTo>
                  <a:lnTo>
                    <a:pt x="165213" y="182642"/>
                  </a:lnTo>
                  <a:lnTo>
                    <a:pt x="161736" y="186531"/>
                  </a:lnTo>
                  <a:lnTo>
                    <a:pt x="157831" y="190076"/>
                  </a:lnTo>
                  <a:lnTo>
                    <a:pt x="154433" y="193392"/>
                  </a:lnTo>
                  <a:lnTo>
                    <a:pt x="151374" y="196555"/>
                  </a:lnTo>
                  <a:lnTo>
                    <a:pt x="148542" y="199616"/>
                  </a:lnTo>
                  <a:lnTo>
                    <a:pt x="143277" y="205558"/>
                  </a:lnTo>
                  <a:lnTo>
                    <a:pt x="140761" y="208476"/>
                  </a:lnTo>
                  <a:lnTo>
                    <a:pt x="138291" y="210421"/>
                  </a:lnTo>
                  <a:lnTo>
                    <a:pt x="133429" y="212583"/>
                  </a:lnTo>
                  <a:lnTo>
                    <a:pt x="128623" y="216083"/>
                  </a:lnTo>
                  <a:lnTo>
                    <a:pt x="126230" y="218350"/>
                  </a:lnTo>
                  <a:lnTo>
                    <a:pt x="121454" y="220869"/>
                  </a:lnTo>
                  <a:lnTo>
                    <a:pt x="119070" y="221541"/>
                  </a:lnTo>
                  <a:lnTo>
                    <a:pt x="116686" y="221036"/>
                  </a:lnTo>
                  <a:lnTo>
                    <a:pt x="111921" y="217935"/>
                  </a:lnTo>
                  <a:lnTo>
                    <a:pt x="107157" y="215922"/>
                  </a:lnTo>
                  <a:lnTo>
                    <a:pt x="100013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301"/>
            <p:cNvSpPr/>
            <p:nvPr/>
          </p:nvSpPr>
          <p:spPr>
            <a:xfrm>
              <a:off x="7323728" y="3335236"/>
              <a:ext cx="163684" cy="184066"/>
            </a:xfrm>
            <a:custGeom>
              <a:avLst/>
              <a:gdLst/>
              <a:ahLst/>
              <a:cxnLst/>
              <a:rect l="0" t="0" r="0" b="0"/>
              <a:pathLst>
                <a:path w="163684" h="184066">
                  <a:moveTo>
                    <a:pt x="34334" y="8039"/>
                  </a:moveTo>
                  <a:lnTo>
                    <a:pt x="34334" y="12590"/>
                  </a:lnTo>
                  <a:lnTo>
                    <a:pt x="33540" y="14883"/>
                  </a:lnTo>
                  <a:lnTo>
                    <a:pt x="30541" y="19970"/>
                  </a:lnTo>
                  <a:lnTo>
                    <a:pt x="26563" y="25407"/>
                  </a:lnTo>
                  <a:lnTo>
                    <a:pt x="24390" y="28190"/>
                  </a:lnTo>
                  <a:lnTo>
                    <a:pt x="22942" y="31950"/>
                  </a:lnTo>
                  <a:lnTo>
                    <a:pt x="21977" y="36362"/>
                  </a:lnTo>
                  <a:lnTo>
                    <a:pt x="21333" y="41209"/>
                  </a:lnTo>
                  <a:lnTo>
                    <a:pt x="20111" y="46344"/>
                  </a:lnTo>
                  <a:lnTo>
                    <a:pt x="18502" y="51673"/>
                  </a:lnTo>
                  <a:lnTo>
                    <a:pt x="16635" y="57131"/>
                  </a:lnTo>
                  <a:lnTo>
                    <a:pt x="14596" y="62674"/>
                  </a:lnTo>
                  <a:lnTo>
                    <a:pt x="10217" y="73914"/>
                  </a:lnTo>
                  <a:lnTo>
                    <a:pt x="3287" y="90951"/>
                  </a:lnTo>
                  <a:lnTo>
                    <a:pt x="1730" y="96651"/>
                  </a:lnTo>
                  <a:lnTo>
                    <a:pt x="691" y="102356"/>
                  </a:lnTo>
                  <a:lnTo>
                    <a:pt x="0" y="108065"/>
                  </a:lnTo>
                  <a:lnTo>
                    <a:pt x="332" y="112822"/>
                  </a:lnTo>
                  <a:lnTo>
                    <a:pt x="1347" y="116947"/>
                  </a:lnTo>
                  <a:lnTo>
                    <a:pt x="6569" y="129843"/>
                  </a:lnTo>
                  <a:lnTo>
                    <a:pt x="15444" y="151267"/>
                  </a:lnTo>
                  <a:lnTo>
                    <a:pt x="17772" y="155912"/>
                  </a:lnTo>
                  <a:lnTo>
                    <a:pt x="20118" y="159961"/>
                  </a:lnTo>
                  <a:lnTo>
                    <a:pt x="22475" y="163612"/>
                  </a:lnTo>
                  <a:lnTo>
                    <a:pt x="24841" y="166999"/>
                  </a:lnTo>
                  <a:lnTo>
                    <a:pt x="27211" y="170210"/>
                  </a:lnTo>
                  <a:lnTo>
                    <a:pt x="29585" y="173303"/>
                  </a:lnTo>
                  <a:lnTo>
                    <a:pt x="32755" y="175365"/>
                  </a:lnTo>
                  <a:lnTo>
                    <a:pt x="36456" y="176739"/>
                  </a:lnTo>
                  <a:lnTo>
                    <a:pt x="40512" y="177656"/>
                  </a:lnTo>
                  <a:lnTo>
                    <a:pt x="44802" y="179219"/>
                  </a:lnTo>
                  <a:lnTo>
                    <a:pt x="49251" y="181214"/>
                  </a:lnTo>
                  <a:lnTo>
                    <a:pt x="53803" y="183496"/>
                  </a:lnTo>
                  <a:lnTo>
                    <a:pt x="58426" y="184065"/>
                  </a:lnTo>
                  <a:lnTo>
                    <a:pt x="63095" y="183492"/>
                  </a:lnTo>
                  <a:lnTo>
                    <a:pt x="67796" y="182158"/>
                  </a:lnTo>
                  <a:lnTo>
                    <a:pt x="72517" y="181268"/>
                  </a:lnTo>
                  <a:lnTo>
                    <a:pt x="77252" y="180675"/>
                  </a:lnTo>
                  <a:lnTo>
                    <a:pt x="81995" y="180279"/>
                  </a:lnTo>
                  <a:lnTo>
                    <a:pt x="87539" y="179063"/>
                  </a:lnTo>
                  <a:lnTo>
                    <a:pt x="93616" y="177300"/>
                  </a:lnTo>
                  <a:lnTo>
                    <a:pt x="100050" y="175172"/>
                  </a:lnTo>
                  <a:lnTo>
                    <a:pt x="105926" y="172801"/>
                  </a:lnTo>
                  <a:lnTo>
                    <a:pt x="111431" y="170268"/>
                  </a:lnTo>
                  <a:lnTo>
                    <a:pt x="116689" y="167626"/>
                  </a:lnTo>
                  <a:lnTo>
                    <a:pt x="121781" y="163960"/>
                  </a:lnTo>
                  <a:lnTo>
                    <a:pt x="126763" y="159611"/>
                  </a:lnTo>
                  <a:lnTo>
                    <a:pt x="131671" y="154807"/>
                  </a:lnTo>
                  <a:lnTo>
                    <a:pt x="137326" y="150652"/>
                  </a:lnTo>
                  <a:lnTo>
                    <a:pt x="143477" y="146929"/>
                  </a:lnTo>
                  <a:lnTo>
                    <a:pt x="149959" y="143495"/>
                  </a:lnTo>
                  <a:lnTo>
                    <a:pt x="155073" y="139300"/>
                  </a:lnTo>
                  <a:lnTo>
                    <a:pt x="159277" y="134599"/>
                  </a:lnTo>
                  <a:lnTo>
                    <a:pt x="162873" y="129560"/>
                  </a:lnTo>
                  <a:lnTo>
                    <a:pt x="163683" y="117628"/>
                  </a:lnTo>
                  <a:lnTo>
                    <a:pt x="162635" y="101100"/>
                  </a:lnTo>
                  <a:lnTo>
                    <a:pt x="160350" y="81510"/>
                  </a:lnTo>
                  <a:lnTo>
                    <a:pt x="158032" y="66545"/>
                  </a:lnTo>
                  <a:lnTo>
                    <a:pt x="155693" y="54662"/>
                  </a:lnTo>
                  <a:lnTo>
                    <a:pt x="153340" y="44836"/>
                  </a:lnTo>
                  <a:lnTo>
                    <a:pt x="150184" y="37333"/>
                  </a:lnTo>
                  <a:lnTo>
                    <a:pt x="146492" y="31378"/>
                  </a:lnTo>
                  <a:lnTo>
                    <a:pt x="142443" y="26456"/>
                  </a:lnTo>
                  <a:lnTo>
                    <a:pt x="138157" y="22222"/>
                  </a:lnTo>
                  <a:lnTo>
                    <a:pt x="133712" y="18447"/>
                  </a:lnTo>
                  <a:lnTo>
                    <a:pt x="129160" y="14977"/>
                  </a:lnTo>
                  <a:lnTo>
                    <a:pt x="124539" y="11712"/>
                  </a:lnTo>
                  <a:lnTo>
                    <a:pt x="119871" y="8583"/>
                  </a:lnTo>
                  <a:lnTo>
                    <a:pt x="115171" y="5544"/>
                  </a:lnTo>
                  <a:lnTo>
                    <a:pt x="110450" y="3518"/>
                  </a:lnTo>
                  <a:lnTo>
                    <a:pt x="105716" y="2167"/>
                  </a:lnTo>
                  <a:lnTo>
                    <a:pt x="100972" y="1267"/>
                  </a:lnTo>
                  <a:lnTo>
                    <a:pt x="95428" y="667"/>
                  </a:lnTo>
                  <a:lnTo>
                    <a:pt x="89351" y="266"/>
                  </a:lnTo>
                  <a:lnTo>
                    <a:pt x="82918" y="0"/>
                  </a:lnTo>
                  <a:lnTo>
                    <a:pt x="77042" y="775"/>
                  </a:lnTo>
                  <a:lnTo>
                    <a:pt x="71538" y="2244"/>
                  </a:lnTo>
                  <a:lnTo>
                    <a:pt x="66280" y="4175"/>
                  </a:lnTo>
                  <a:lnTo>
                    <a:pt x="61187" y="6416"/>
                  </a:lnTo>
                  <a:lnTo>
                    <a:pt x="56205" y="8862"/>
                  </a:lnTo>
                  <a:lnTo>
                    <a:pt x="51296" y="11445"/>
                  </a:lnTo>
                  <a:lnTo>
                    <a:pt x="46435" y="13167"/>
                  </a:lnTo>
                  <a:lnTo>
                    <a:pt x="41607" y="14315"/>
                  </a:lnTo>
                  <a:lnTo>
                    <a:pt x="36801" y="15080"/>
                  </a:lnTo>
                  <a:lnTo>
                    <a:pt x="32804" y="16543"/>
                  </a:lnTo>
                  <a:lnTo>
                    <a:pt x="29346" y="18471"/>
                  </a:lnTo>
                  <a:lnTo>
                    <a:pt x="26245" y="20709"/>
                  </a:lnTo>
                  <a:lnTo>
                    <a:pt x="23385" y="22200"/>
                  </a:lnTo>
                  <a:lnTo>
                    <a:pt x="20685" y="23195"/>
                  </a:lnTo>
                  <a:lnTo>
                    <a:pt x="18091" y="23858"/>
                  </a:lnTo>
                  <a:lnTo>
                    <a:pt x="13092" y="24594"/>
                  </a:lnTo>
                  <a:lnTo>
                    <a:pt x="5759" y="251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302"/>
            <p:cNvSpPr/>
            <p:nvPr/>
          </p:nvSpPr>
          <p:spPr>
            <a:xfrm>
              <a:off x="7693818" y="3368992"/>
              <a:ext cx="92870" cy="17146"/>
            </a:xfrm>
            <a:custGeom>
              <a:avLst/>
              <a:gdLst/>
              <a:ahLst/>
              <a:cxnLst/>
              <a:rect l="0" t="0" r="0" b="0"/>
              <a:pathLst>
                <a:path w="92870" h="17146">
                  <a:moveTo>
                    <a:pt x="0" y="17145"/>
                  </a:moveTo>
                  <a:lnTo>
                    <a:pt x="6850" y="17145"/>
                  </a:lnTo>
                  <a:lnTo>
                    <a:pt x="2971" y="17145"/>
                  </a:lnTo>
                  <a:lnTo>
                    <a:pt x="17025" y="17145"/>
                  </a:lnTo>
                  <a:lnTo>
                    <a:pt x="20081" y="16193"/>
                  </a:lnTo>
                  <a:lnTo>
                    <a:pt x="23707" y="14605"/>
                  </a:lnTo>
                  <a:lnTo>
                    <a:pt x="27711" y="12595"/>
                  </a:lnTo>
                  <a:lnTo>
                    <a:pt x="31967" y="11253"/>
                  </a:lnTo>
                  <a:lnTo>
                    <a:pt x="36393" y="10360"/>
                  </a:lnTo>
                  <a:lnTo>
                    <a:pt x="40931" y="9764"/>
                  </a:lnTo>
                  <a:lnTo>
                    <a:pt x="45543" y="8415"/>
                  </a:lnTo>
                  <a:lnTo>
                    <a:pt x="50206" y="6562"/>
                  </a:lnTo>
                  <a:lnTo>
                    <a:pt x="54902" y="4374"/>
                  </a:lnTo>
                  <a:lnTo>
                    <a:pt x="59621" y="2916"/>
                  </a:lnTo>
                  <a:lnTo>
                    <a:pt x="64353" y="1944"/>
                  </a:lnTo>
                  <a:lnTo>
                    <a:pt x="69096" y="1296"/>
                  </a:lnTo>
                  <a:lnTo>
                    <a:pt x="73052" y="864"/>
                  </a:lnTo>
                  <a:lnTo>
                    <a:pt x="76482" y="576"/>
                  </a:lnTo>
                  <a:lnTo>
                    <a:pt x="79564" y="384"/>
                  </a:lnTo>
                  <a:lnTo>
                    <a:pt x="85104" y="171"/>
                  </a:lnTo>
                  <a:lnTo>
                    <a:pt x="928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303"/>
            <p:cNvSpPr/>
            <p:nvPr/>
          </p:nvSpPr>
          <p:spPr>
            <a:xfrm>
              <a:off x="7836693" y="3240767"/>
              <a:ext cx="113880" cy="291104"/>
            </a:xfrm>
            <a:custGeom>
              <a:avLst/>
              <a:gdLst/>
              <a:ahLst/>
              <a:cxnLst/>
              <a:rect l="0" t="0" r="0" b="0"/>
              <a:pathLst>
                <a:path w="113880" h="291104">
                  <a:moveTo>
                    <a:pt x="0" y="16783"/>
                  </a:moveTo>
                  <a:lnTo>
                    <a:pt x="3793" y="12232"/>
                  </a:lnTo>
                  <a:lnTo>
                    <a:pt x="5704" y="10891"/>
                  </a:lnTo>
                  <a:lnTo>
                    <a:pt x="7771" y="9997"/>
                  </a:lnTo>
                  <a:lnTo>
                    <a:pt x="9943" y="9402"/>
                  </a:lnTo>
                  <a:lnTo>
                    <a:pt x="12186" y="9005"/>
                  </a:lnTo>
                  <a:lnTo>
                    <a:pt x="14474" y="8740"/>
                  </a:lnTo>
                  <a:lnTo>
                    <a:pt x="16793" y="8563"/>
                  </a:lnTo>
                  <a:lnTo>
                    <a:pt x="19926" y="7493"/>
                  </a:lnTo>
                  <a:lnTo>
                    <a:pt x="23603" y="5827"/>
                  </a:lnTo>
                  <a:lnTo>
                    <a:pt x="27642" y="3764"/>
                  </a:lnTo>
                  <a:lnTo>
                    <a:pt x="31128" y="2388"/>
                  </a:lnTo>
                  <a:lnTo>
                    <a:pt x="34246" y="1471"/>
                  </a:lnTo>
                  <a:lnTo>
                    <a:pt x="37119" y="860"/>
                  </a:lnTo>
                  <a:lnTo>
                    <a:pt x="40621" y="452"/>
                  </a:lnTo>
                  <a:lnTo>
                    <a:pt x="44543" y="181"/>
                  </a:lnTo>
                  <a:lnTo>
                    <a:pt x="48745" y="0"/>
                  </a:lnTo>
                  <a:lnTo>
                    <a:pt x="52341" y="832"/>
                  </a:lnTo>
                  <a:lnTo>
                    <a:pt x="55532" y="2339"/>
                  </a:lnTo>
                  <a:lnTo>
                    <a:pt x="58452" y="4296"/>
                  </a:lnTo>
                  <a:lnTo>
                    <a:pt x="61988" y="5600"/>
                  </a:lnTo>
                  <a:lnTo>
                    <a:pt x="65931" y="6470"/>
                  </a:lnTo>
                  <a:lnTo>
                    <a:pt x="70148" y="7050"/>
                  </a:lnTo>
                  <a:lnTo>
                    <a:pt x="72959" y="8390"/>
                  </a:lnTo>
                  <a:lnTo>
                    <a:pt x="74834" y="10234"/>
                  </a:lnTo>
                  <a:lnTo>
                    <a:pt x="77709" y="15778"/>
                  </a:lnTo>
                  <a:lnTo>
                    <a:pt x="81634" y="24591"/>
                  </a:lnTo>
                  <a:lnTo>
                    <a:pt x="83908" y="32318"/>
                  </a:lnTo>
                  <a:lnTo>
                    <a:pt x="84514" y="35712"/>
                  </a:lnTo>
                  <a:lnTo>
                    <a:pt x="84124" y="39880"/>
                  </a:lnTo>
                  <a:lnTo>
                    <a:pt x="83070" y="44563"/>
                  </a:lnTo>
                  <a:lnTo>
                    <a:pt x="81574" y="49591"/>
                  </a:lnTo>
                  <a:lnTo>
                    <a:pt x="79782" y="54847"/>
                  </a:lnTo>
                  <a:lnTo>
                    <a:pt x="77796" y="60256"/>
                  </a:lnTo>
                  <a:lnTo>
                    <a:pt x="75676" y="65767"/>
                  </a:lnTo>
                  <a:lnTo>
                    <a:pt x="72676" y="70394"/>
                  </a:lnTo>
                  <a:lnTo>
                    <a:pt x="69088" y="74431"/>
                  </a:lnTo>
                  <a:lnTo>
                    <a:pt x="65109" y="78075"/>
                  </a:lnTo>
                  <a:lnTo>
                    <a:pt x="61662" y="82409"/>
                  </a:lnTo>
                  <a:lnTo>
                    <a:pt x="58571" y="87204"/>
                  </a:lnTo>
                  <a:lnTo>
                    <a:pt x="55717" y="92305"/>
                  </a:lnTo>
                  <a:lnTo>
                    <a:pt x="52226" y="96658"/>
                  </a:lnTo>
                  <a:lnTo>
                    <a:pt x="48311" y="100513"/>
                  </a:lnTo>
                  <a:lnTo>
                    <a:pt x="44115" y="104035"/>
                  </a:lnTo>
                  <a:lnTo>
                    <a:pt x="40523" y="107336"/>
                  </a:lnTo>
                  <a:lnTo>
                    <a:pt x="37333" y="110489"/>
                  </a:lnTo>
                  <a:lnTo>
                    <a:pt x="34414" y="113544"/>
                  </a:lnTo>
                  <a:lnTo>
                    <a:pt x="31674" y="116533"/>
                  </a:lnTo>
                  <a:lnTo>
                    <a:pt x="26513" y="122393"/>
                  </a:lnTo>
                  <a:lnTo>
                    <a:pt x="24820" y="125290"/>
                  </a:lnTo>
                  <a:lnTo>
                    <a:pt x="22101" y="134242"/>
                  </a:lnTo>
                  <a:lnTo>
                    <a:pt x="21564" y="136293"/>
                  </a:lnTo>
                  <a:lnTo>
                    <a:pt x="21471" y="141199"/>
                  </a:lnTo>
                  <a:lnTo>
                    <a:pt x="22252" y="141637"/>
                  </a:lnTo>
                  <a:lnTo>
                    <a:pt x="23565" y="140976"/>
                  </a:lnTo>
                  <a:lnTo>
                    <a:pt x="25235" y="139583"/>
                  </a:lnTo>
                  <a:lnTo>
                    <a:pt x="27936" y="138655"/>
                  </a:lnTo>
                  <a:lnTo>
                    <a:pt x="31324" y="138036"/>
                  </a:lnTo>
                  <a:lnTo>
                    <a:pt x="35170" y="137623"/>
                  </a:lnTo>
                  <a:lnTo>
                    <a:pt x="39323" y="137348"/>
                  </a:lnTo>
                  <a:lnTo>
                    <a:pt x="48169" y="137042"/>
                  </a:lnTo>
                  <a:lnTo>
                    <a:pt x="62074" y="136870"/>
                  </a:lnTo>
                  <a:lnTo>
                    <a:pt x="66783" y="137798"/>
                  </a:lnTo>
                  <a:lnTo>
                    <a:pt x="71509" y="139370"/>
                  </a:lnTo>
                  <a:lnTo>
                    <a:pt x="76248" y="141370"/>
                  </a:lnTo>
                  <a:lnTo>
                    <a:pt x="80201" y="142703"/>
                  </a:lnTo>
                  <a:lnTo>
                    <a:pt x="83630" y="143592"/>
                  </a:lnTo>
                  <a:lnTo>
                    <a:pt x="86710" y="144185"/>
                  </a:lnTo>
                  <a:lnTo>
                    <a:pt x="89558" y="145532"/>
                  </a:lnTo>
                  <a:lnTo>
                    <a:pt x="92248" y="147383"/>
                  </a:lnTo>
                  <a:lnTo>
                    <a:pt x="94836" y="149570"/>
                  </a:lnTo>
                  <a:lnTo>
                    <a:pt x="97356" y="151980"/>
                  </a:lnTo>
                  <a:lnTo>
                    <a:pt x="99829" y="154539"/>
                  </a:lnTo>
                  <a:lnTo>
                    <a:pt x="102272" y="157198"/>
                  </a:lnTo>
                  <a:lnTo>
                    <a:pt x="104694" y="160875"/>
                  </a:lnTo>
                  <a:lnTo>
                    <a:pt x="107103" y="165232"/>
                  </a:lnTo>
                  <a:lnTo>
                    <a:pt x="109501" y="170041"/>
                  </a:lnTo>
                  <a:lnTo>
                    <a:pt x="112168" y="177925"/>
                  </a:lnTo>
                  <a:lnTo>
                    <a:pt x="113352" y="185557"/>
                  </a:lnTo>
                  <a:lnTo>
                    <a:pt x="113669" y="190258"/>
                  </a:lnTo>
                  <a:lnTo>
                    <a:pt x="113879" y="195298"/>
                  </a:lnTo>
                  <a:lnTo>
                    <a:pt x="113226" y="200563"/>
                  </a:lnTo>
                  <a:lnTo>
                    <a:pt x="111997" y="205978"/>
                  </a:lnTo>
                  <a:lnTo>
                    <a:pt x="110383" y="211493"/>
                  </a:lnTo>
                  <a:lnTo>
                    <a:pt x="107720" y="217074"/>
                  </a:lnTo>
                  <a:lnTo>
                    <a:pt x="104357" y="222701"/>
                  </a:lnTo>
                  <a:lnTo>
                    <a:pt x="100528" y="228356"/>
                  </a:lnTo>
                  <a:lnTo>
                    <a:pt x="97181" y="233079"/>
                  </a:lnTo>
                  <a:lnTo>
                    <a:pt x="94157" y="237180"/>
                  </a:lnTo>
                  <a:lnTo>
                    <a:pt x="91347" y="240867"/>
                  </a:lnTo>
                  <a:lnTo>
                    <a:pt x="83990" y="250043"/>
                  </a:lnTo>
                  <a:lnTo>
                    <a:pt x="79807" y="255157"/>
                  </a:lnTo>
                  <a:lnTo>
                    <a:pt x="76223" y="260472"/>
                  </a:lnTo>
                  <a:lnTo>
                    <a:pt x="73041" y="265919"/>
                  </a:lnTo>
                  <a:lnTo>
                    <a:pt x="70125" y="271456"/>
                  </a:lnTo>
                  <a:lnTo>
                    <a:pt x="66594" y="276100"/>
                  </a:lnTo>
                  <a:lnTo>
                    <a:pt x="62653" y="280148"/>
                  </a:lnTo>
                  <a:lnTo>
                    <a:pt x="58438" y="283800"/>
                  </a:lnTo>
                  <a:lnTo>
                    <a:pt x="54833" y="287187"/>
                  </a:lnTo>
                  <a:lnTo>
                    <a:pt x="51637" y="290397"/>
                  </a:lnTo>
                  <a:lnTo>
                    <a:pt x="21432" y="2911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304"/>
            <p:cNvSpPr/>
            <p:nvPr/>
          </p:nvSpPr>
          <p:spPr>
            <a:xfrm>
              <a:off x="8008143" y="3257550"/>
              <a:ext cx="135333" cy="197123"/>
            </a:xfrm>
            <a:custGeom>
              <a:avLst/>
              <a:gdLst/>
              <a:ahLst/>
              <a:cxnLst/>
              <a:rect l="0" t="0" r="0" b="0"/>
              <a:pathLst>
                <a:path w="135333" h="197123">
                  <a:moveTo>
                    <a:pt x="28575" y="8572"/>
                  </a:moveTo>
                  <a:lnTo>
                    <a:pt x="28575" y="21342"/>
                  </a:lnTo>
                  <a:lnTo>
                    <a:pt x="27782" y="23753"/>
                  </a:lnTo>
                  <a:lnTo>
                    <a:pt x="24782" y="28972"/>
                  </a:lnTo>
                  <a:lnTo>
                    <a:pt x="20804" y="34466"/>
                  </a:lnTo>
                  <a:lnTo>
                    <a:pt x="18632" y="37265"/>
                  </a:lnTo>
                  <a:lnTo>
                    <a:pt x="17184" y="41035"/>
                  </a:lnTo>
                  <a:lnTo>
                    <a:pt x="16219" y="45454"/>
                  </a:lnTo>
                  <a:lnTo>
                    <a:pt x="15575" y="50305"/>
                  </a:lnTo>
                  <a:lnTo>
                    <a:pt x="14352" y="55444"/>
                  </a:lnTo>
                  <a:lnTo>
                    <a:pt x="12744" y="60775"/>
                  </a:lnTo>
                  <a:lnTo>
                    <a:pt x="10876" y="66234"/>
                  </a:lnTo>
                  <a:lnTo>
                    <a:pt x="9633" y="71778"/>
                  </a:lnTo>
                  <a:lnTo>
                    <a:pt x="8803" y="77380"/>
                  </a:lnTo>
                  <a:lnTo>
                    <a:pt x="8250" y="83019"/>
                  </a:lnTo>
                  <a:lnTo>
                    <a:pt x="7087" y="88683"/>
                  </a:lnTo>
                  <a:lnTo>
                    <a:pt x="5519" y="94365"/>
                  </a:lnTo>
                  <a:lnTo>
                    <a:pt x="3679" y="100057"/>
                  </a:lnTo>
                  <a:lnTo>
                    <a:pt x="2454" y="105757"/>
                  </a:lnTo>
                  <a:lnTo>
                    <a:pt x="1635" y="111462"/>
                  </a:lnTo>
                  <a:lnTo>
                    <a:pt x="1090" y="117170"/>
                  </a:lnTo>
                  <a:lnTo>
                    <a:pt x="727" y="121928"/>
                  </a:lnTo>
                  <a:lnTo>
                    <a:pt x="485" y="126053"/>
                  </a:lnTo>
                  <a:lnTo>
                    <a:pt x="323" y="129755"/>
                  </a:lnTo>
                  <a:lnTo>
                    <a:pt x="144" y="138949"/>
                  </a:lnTo>
                  <a:lnTo>
                    <a:pt x="96" y="144067"/>
                  </a:lnTo>
                  <a:lnTo>
                    <a:pt x="858" y="149385"/>
                  </a:lnTo>
                  <a:lnTo>
                    <a:pt x="2160" y="154835"/>
                  </a:lnTo>
                  <a:lnTo>
                    <a:pt x="3822" y="160373"/>
                  </a:lnTo>
                  <a:lnTo>
                    <a:pt x="4929" y="165018"/>
                  </a:lnTo>
                  <a:lnTo>
                    <a:pt x="5667" y="169067"/>
                  </a:lnTo>
                  <a:lnTo>
                    <a:pt x="6160" y="172718"/>
                  </a:lnTo>
                  <a:lnTo>
                    <a:pt x="7282" y="176105"/>
                  </a:lnTo>
                  <a:lnTo>
                    <a:pt x="8824" y="179316"/>
                  </a:lnTo>
                  <a:lnTo>
                    <a:pt x="10645" y="182409"/>
                  </a:lnTo>
                  <a:lnTo>
                    <a:pt x="12668" y="188385"/>
                  </a:lnTo>
                  <a:lnTo>
                    <a:pt x="13208" y="191313"/>
                  </a:lnTo>
                  <a:lnTo>
                    <a:pt x="15155" y="193264"/>
                  </a:lnTo>
                  <a:lnTo>
                    <a:pt x="18041" y="194565"/>
                  </a:lnTo>
                  <a:lnTo>
                    <a:pt x="21552" y="195433"/>
                  </a:lnTo>
                  <a:lnTo>
                    <a:pt x="24687" y="196011"/>
                  </a:lnTo>
                  <a:lnTo>
                    <a:pt x="27571" y="196396"/>
                  </a:lnTo>
                  <a:lnTo>
                    <a:pt x="30287" y="196653"/>
                  </a:lnTo>
                  <a:lnTo>
                    <a:pt x="32891" y="196824"/>
                  </a:lnTo>
                  <a:lnTo>
                    <a:pt x="37902" y="197015"/>
                  </a:lnTo>
                  <a:lnTo>
                    <a:pt x="48978" y="197122"/>
                  </a:lnTo>
                  <a:lnTo>
                    <a:pt x="52495" y="196184"/>
                  </a:lnTo>
                  <a:lnTo>
                    <a:pt x="55635" y="194607"/>
                  </a:lnTo>
                  <a:lnTo>
                    <a:pt x="58521" y="192603"/>
                  </a:lnTo>
                  <a:lnTo>
                    <a:pt x="65962" y="187836"/>
                  </a:lnTo>
                  <a:lnTo>
                    <a:pt x="83673" y="177015"/>
                  </a:lnTo>
                  <a:lnTo>
                    <a:pt x="87532" y="174207"/>
                  </a:lnTo>
                  <a:lnTo>
                    <a:pt x="90899" y="171383"/>
                  </a:lnTo>
                  <a:lnTo>
                    <a:pt x="93936" y="168548"/>
                  </a:lnTo>
                  <a:lnTo>
                    <a:pt x="96756" y="165705"/>
                  </a:lnTo>
                  <a:lnTo>
                    <a:pt x="99430" y="162857"/>
                  </a:lnTo>
                  <a:lnTo>
                    <a:pt x="102006" y="160006"/>
                  </a:lnTo>
                  <a:lnTo>
                    <a:pt x="113216" y="146892"/>
                  </a:lnTo>
                  <a:lnTo>
                    <a:pt x="115958" y="141743"/>
                  </a:lnTo>
                  <a:lnTo>
                    <a:pt x="117787" y="136405"/>
                  </a:lnTo>
                  <a:lnTo>
                    <a:pt x="119006" y="130942"/>
                  </a:lnTo>
                  <a:lnTo>
                    <a:pt x="120612" y="126347"/>
                  </a:lnTo>
                  <a:lnTo>
                    <a:pt x="122477" y="122331"/>
                  </a:lnTo>
                  <a:lnTo>
                    <a:pt x="124514" y="118702"/>
                  </a:lnTo>
                  <a:lnTo>
                    <a:pt x="126666" y="114377"/>
                  </a:lnTo>
                  <a:lnTo>
                    <a:pt x="128894" y="109589"/>
                  </a:lnTo>
                  <a:lnTo>
                    <a:pt x="131174" y="104491"/>
                  </a:lnTo>
                  <a:lnTo>
                    <a:pt x="132693" y="100141"/>
                  </a:lnTo>
                  <a:lnTo>
                    <a:pt x="133706" y="96288"/>
                  </a:lnTo>
                  <a:lnTo>
                    <a:pt x="134381" y="92767"/>
                  </a:lnTo>
                  <a:lnTo>
                    <a:pt x="134831" y="88514"/>
                  </a:lnTo>
                  <a:lnTo>
                    <a:pt x="135132" y="83775"/>
                  </a:lnTo>
                  <a:lnTo>
                    <a:pt x="135332" y="78709"/>
                  </a:lnTo>
                  <a:lnTo>
                    <a:pt x="134671" y="74380"/>
                  </a:lnTo>
                  <a:lnTo>
                    <a:pt x="133437" y="70542"/>
                  </a:lnTo>
                  <a:lnTo>
                    <a:pt x="131821" y="67030"/>
                  </a:lnTo>
                  <a:lnTo>
                    <a:pt x="129156" y="63737"/>
                  </a:lnTo>
                  <a:lnTo>
                    <a:pt x="125791" y="60588"/>
                  </a:lnTo>
                  <a:lnTo>
                    <a:pt x="121961" y="57537"/>
                  </a:lnTo>
                  <a:lnTo>
                    <a:pt x="118614" y="54550"/>
                  </a:lnTo>
                  <a:lnTo>
                    <a:pt x="115589" y="51607"/>
                  </a:lnTo>
                  <a:lnTo>
                    <a:pt x="112778" y="48692"/>
                  </a:lnTo>
                  <a:lnTo>
                    <a:pt x="104554" y="42939"/>
                  </a:lnTo>
                  <a:lnTo>
                    <a:pt x="78483" y="26386"/>
                  </a:lnTo>
                  <a:lnTo>
                    <a:pt x="67404" y="20448"/>
                  </a:lnTo>
                  <a:lnTo>
                    <a:pt x="58430" y="16490"/>
                  </a:lnTo>
                  <a:lnTo>
                    <a:pt x="50859" y="13850"/>
                  </a:lnTo>
                  <a:lnTo>
                    <a:pt x="45018" y="11138"/>
                  </a:lnTo>
                  <a:lnTo>
                    <a:pt x="40331" y="8378"/>
                  </a:lnTo>
                  <a:lnTo>
                    <a:pt x="36412" y="5585"/>
                  </a:lnTo>
                  <a:lnTo>
                    <a:pt x="32212" y="3723"/>
                  </a:lnTo>
                  <a:lnTo>
                    <a:pt x="27826" y="2482"/>
                  </a:lnTo>
                  <a:lnTo>
                    <a:pt x="23313" y="1654"/>
                  </a:lnTo>
                  <a:lnTo>
                    <a:pt x="19511" y="1103"/>
                  </a:lnTo>
                  <a:lnTo>
                    <a:pt x="16182" y="735"/>
                  </a:lnTo>
                  <a:lnTo>
                    <a:pt x="13170" y="490"/>
                  </a:lnTo>
                  <a:lnTo>
                    <a:pt x="10367" y="32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305"/>
            <p:cNvSpPr/>
            <p:nvPr/>
          </p:nvSpPr>
          <p:spPr>
            <a:xfrm>
              <a:off x="6572250" y="3789088"/>
              <a:ext cx="186537" cy="308532"/>
            </a:xfrm>
            <a:custGeom>
              <a:avLst/>
              <a:gdLst/>
              <a:ahLst/>
              <a:cxnLst/>
              <a:rect l="0" t="0" r="0" b="0"/>
              <a:pathLst>
                <a:path w="186537" h="308532">
                  <a:moveTo>
                    <a:pt x="0" y="51392"/>
                  </a:moveTo>
                  <a:lnTo>
                    <a:pt x="3792" y="46841"/>
                  </a:lnTo>
                  <a:lnTo>
                    <a:pt x="5703" y="45500"/>
                  </a:lnTo>
                  <a:lnTo>
                    <a:pt x="12978" y="42661"/>
                  </a:lnTo>
                  <a:lnTo>
                    <a:pt x="16590" y="40809"/>
                  </a:lnTo>
                  <a:lnTo>
                    <a:pt x="20584" y="38621"/>
                  </a:lnTo>
                  <a:lnTo>
                    <a:pt x="24041" y="37163"/>
                  </a:lnTo>
                  <a:lnTo>
                    <a:pt x="27140" y="36191"/>
                  </a:lnTo>
                  <a:lnTo>
                    <a:pt x="29999" y="35543"/>
                  </a:lnTo>
                  <a:lnTo>
                    <a:pt x="34287" y="34158"/>
                  </a:lnTo>
                  <a:lnTo>
                    <a:pt x="45401" y="30080"/>
                  </a:lnTo>
                  <a:lnTo>
                    <a:pt x="50905" y="27659"/>
                  </a:lnTo>
                  <a:lnTo>
                    <a:pt x="56161" y="25092"/>
                  </a:lnTo>
                  <a:lnTo>
                    <a:pt x="61253" y="22429"/>
                  </a:lnTo>
                  <a:lnTo>
                    <a:pt x="67029" y="19701"/>
                  </a:lnTo>
                  <a:lnTo>
                    <a:pt x="79797" y="14129"/>
                  </a:lnTo>
                  <a:lnTo>
                    <a:pt x="85742" y="11310"/>
                  </a:lnTo>
                  <a:lnTo>
                    <a:pt x="91292" y="8478"/>
                  </a:lnTo>
                  <a:lnTo>
                    <a:pt x="96580" y="5638"/>
                  </a:lnTo>
                  <a:lnTo>
                    <a:pt x="101693" y="3744"/>
                  </a:lnTo>
                  <a:lnTo>
                    <a:pt x="106689" y="2482"/>
                  </a:lnTo>
                  <a:lnTo>
                    <a:pt x="111607" y="1640"/>
                  </a:lnTo>
                  <a:lnTo>
                    <a:pt x="117267" y="1079"/>
                  </a:lnTo>
                  <a:lnTo>
                    <a:pt x="123422" y="705"/>
                  </a:lnTo>
                  <a:lnTo>
                    <a:pt x="139227" y="178"/>
                  </a:lnTo>
                  <a:lnTo>
                    <a:pt x="155471" y="0"/>
                  </a:lnTo>
                  <a:lnTo>
                    <a:pt x="159210" y="938"/>
                  </a:lnTo>
                  <a:lnTo>
                    <a:pt x="162497" y="2516"/>
                  </a:lnTo>
                  <a:lnTo>
                    <a:pt x="165481" y="4521"/>
                  </a:lnTo>
                  <a:lnTo>
                    <a:pt x="167471" y="6809"/>
                  </a:lnTo>
                  <a:lnTo>
                    <a:pt x="168797" y="9287"/>
                  </a:lnTo>
                  <a:lnTo>
                    <a:pt x="169681" y="11892"/>
                  </a:lnTo>
                  <a:lnTo>
                    <a:pt x="170664" y="19866"/>
                  </a:lnTo>
                  <a:lnTo>
                    <a:pt x="170926" y="24660"/>
                  </a:lnTo>
                  <a:lnTo>
                    <a:pt x="170306" y="29761"/>
                  </a:lnTo>
                  <a:lnTo>
                    <a:pt x="169100" y="35066"/>
                  </a:lnTo>
                  <a:lnTo>
                    <a:pt x="167502" y="40508"/>
                  </a:lnTo>
                  <a:lnTo>
                    <a:pt x="165643" y="46041"/>
                  </a:lnTo>
                  <a:lnTo>
                    <a:pt x="163610" y="51634"/>
                  </a:lnTo>
                  <a:lnTo>
                    <a:pt x="161460" y="57269"/>
                  </a:lnTo>
                  <a:lnTo>
                    <a:pt x="158440" y="62929"/>
                  </a:lnTo>
                  <a:lnTo>
                    <a:pt x="154840" y="68609"/>
                  </a:lnTo>
                  <a:lnTo>
                    <a:pt x="150851" y="74300"/>
                  </a:lnTo>
                  <a:lnTo>
                    <a:pt x="147398" y="79999"/>
                  </a:lnTo>
                  <a:lnTo>
                    <a:pt x="144303" y="85703"/>
                  </a:lnTo>
                  <a:lnTo>
                    <a:pt x="141446" y="91411"/>
                  </a:lnTo>
                  <a:lnTo>
                    <a:pt x="136154" y="100293"/>
                  </a:lnTo>
                  <a:lnTo>
                    <a:pt x="131157" y="108368"/>
                  </a:lnTo>
                  <a:lnTo>
                    <a:pt x="128713" y="113188"/>
                  </a:lnTo>
                  <a:lnTo>
                    <a:pt x="123880" y="122672"/>
                  </a:lnTo>
                  <a:lnTo>
                    <a:pt x="119087" y="130062"/>
                  </a:lnTo>
                  <a:lnTo>
                    <a:pt x="116697" y="132413"/>
                  </a:lnTo>
                  <a:lnTo>
                    <a:pt x="114311" y="133981"/>
                  </a:lnTo>
                  <a:lnTo>
                    <a:pt x="107211" y="137092"/>
                  </a:lnTo>
                  <a:lnTo>
                    <a:pt x="107167" y="137112"/>
                  </a:lnTo>
                  <a:lnTo>
                    <a:pt x="117100" y="137116"/>
                  </a:lnTo>
                  <a:lnTo>
                    <a:pt x="120135" y="136164"/>
                  </a:lnTo>
                  <a:lnTo>
                    <a:pt x="123746" y="134577"/>
                  </a:lnTo>
                  <a:lnTo>
                    <a:pt x="127741" y="132566"/>
                  </a:lnTo>
                  <a:lnTo>
                    <a:pt x="131992" y="131225"/>
                  </a:lnTo>
                  <a:lnTo>
                    <a:pt x="136413" y="130332"/>
                  </a:lnTo>
                  <a:lnTo>
                    <a:pt x="140948" y="129736"/>
                  </a:lnTo>
                  <a:lnTo>
                    <a:pt x="145559" y="129339"/>
                  </a:lnTo>
                  <a:lnTo>
                    <a:pt x="150221" y="129074"/>
                  </a:lnTo>
                  <a:lnTo>
                    <a:pt x="154916" y="128897"/>
                  </a:lnTo>
                  <a:lnTo>
                    <a:pt x="159633" y="129732"/>
                  </a:lnTo>
                  <a:lnTo>
                    <a:pt x="164366" y="131241"/>
                  </a:lnTo>
                  <a:lnTo>
                    <a:pt x="169108" y="133200"/>
                  </a:lnTo>
                  <a:lnTo>
                    <a:pt x="173857" y="135458"/>
                  </a:lnTo>
                  <a:lnTo>
                    <a:pt x="178611" y="137916"/>
                  </a:lnTo>
                  <a:lnTo>
                    <a:pt x="183367" y="140507"/>
                  </a:lnTo>
                  <a:lnTo>
                    <a:pt x="185745" y="153664"/>
                  </a:lnTo>
                  <a:lnTo>
                    <a:pt x="186536" y="173866"/>
                  </a:lnTo>
                  <a:lnTo>
                    <a:pt x="186270" y="198764"/>
                  </a:lnTo>
                  <a:lnTo>
                    <a:pt x="185298" y="217267"/>
                  </a:lnTo>
                  <a:lnTo>
                    <a:pt x="183857" y="231508"/>
                  </a:lnTo>
                  <a:lnTo>
                    <a:pt x="182103" y="242907"/>
                  </a:lnTo>
                  <a:lnTo>
                    <a:pt x="179345" y="251458"/>
                  </a:lnTo>
                  <a:lnTo>
                    <a:pt x="175920" y="258112"/>
                  </a:lnTo>
                  <a:lnTo>
                    <a:pt x="172049" y="263500"/>
                  </a:lnTo>
                  <a:lnTo>
                    <a:pt x="168674" y="268997"/>
                  </a:lnTo>
                  <a:lnTo>
                    <a:pt x="165630" y="274567"/>
                  </a:lnTo>
                  <a:lnTo>
                    <a:pt x="162807" y="280185"/>
                  </a:lnTo>
                  <a:lnTo>
                    <a:pt x="159338" y="284883"/>
                  </a:lnTo>
                  <a:lnTo>
                    <a:pt x="155438" y="288968"/>
                  </a:lnTo>
                  <a:lnTo>
                    <a:pt x="151251" y="292643"/>
                  </a:lnTo>
                  <a:lnTo>
                    <a:pt x="147665" y="295094"/>
                  </a:lnTo>
                  <a:lnTo>
                    <a:pt x="144481" y="296727"/>
                  </a:lnTo>
                  <a:lnTo>
                    <a:pt x="141564" y="297816"/>
                  </a:lnTo>
                  <a:lnTo>
                    <a:pt x="138032" y="299494"/>
                  </a:lnTo>
                  <a:lnTo>
                    <a:pt x="134090" y="301566"/>
                  </a:lnTo>
                  <a:lnTo>
                    <a:pt x="129874" y="303900"/>
                  </a:lnTo>
                  <a:lnTo>
                    <a:pt x="126270" y="305455"/>
                  </a:lnTo>
                  <a:lnTo>
                    <a:pt x="123074" y="306493"/>
                  </a:lnTo>
                  <a:lnTo>
                    <a:pt x="117406" y="307645"/>
                  </a:lnTo>
                  <a:lnTo>
                    <a:pt x="112240" y="308157"/>
                  </a:lnTo>
                  <a:lnTo>
                    <a:pt x="107298" y="308385"/>
                  </a:lnTo>
                  <a:lnTo>
                    <a:pt x="100055" y="308513"/>
                  </a:lnTo>
                  <a:lnTo>
                    <a:pt x="97659" y="308531"/>
                  </a:lnTo>
                  <a:lnTo>
                    <a:pt x="96062" y="307590"/>
                  </a:lnTo>
                  <a:lnTo>
                    <a:pt x="94998" y="306011"/>
                  </a:lnTo>
                  <a:lnTo>
                    <a:pt x="93289" y="301183"/>
                  </a:lnTo>
                  <a:lnTo>
                    <a:pt x="92923" y="293366"/>
                  </a:lnTo>
                  <a:lnTo>
                    <a:pt x="92868" y="2914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306"/>
            <p:cNvSpPr/>
            <p:nvPr/>
          </p:nvSpPr>
          <p:spPr>
            <a:xfrm>
              <a:off x="6872287" y="3840479"/>
              <a:ext cx="157164" cy="222887"/>
            </a:xfrm>
            <a:custGeom>
              <a:avLst/>
              <a:gdLst/>
              <a:ahLst/>
              <a:cxnLst/>
              <a:rect l="0" t="0" r="0" b="0"/>
              <a:pathLst>
                <a:path w="157164" h="222887">
                  <a:moveTo>
                    <a:pt x="0" y="0"/>
                  </a:moveTo>
                  <a:lnTo>
                    <a:pt x="0" y="7381"/>
                  </a:lnTo>
                  <a:lnTo>
                    <a:pt x="3793" y="12771"/>
                  </a:lnTo>
                  <a:lnTo>
                    <a:pt x="7771" y="17741"/>
                  </a:lnTo>
                  <a:lnTo>
                    <a:pt x="23850" y="37183"/>
                  </a:lnTo>
                  <a:lnTo>
                    <a:pt x="26219" y="40981"/>
                  </a:lnTo>
                  <a:lnTo>
                    <a:pt x="28591" y="45419"/>
                  </a:lnTo>
                  <a:lnTo>
                    <a:pt x="30967" y="50281"/>
                  </a:lnTo>
                  <a:lnTo>
                    <a:pt x="34139" y="55429"/>
                  </a:lnTo>
                  <a:lnTo>
                    <a:pt x="37840" y="60765"/>
                  </a:lnTo>
                  <a:lnTo>
                    <a:pt x="41896" y="66228"/>
                  </a:lnTo>
                  <a:lnTo>
                    <a:pt x="45393" y="71774"/>
                  </a:lnTo>
                  <a:lnTo>
                    <a:pt x="48518" y="77377"/>
                  </a:lnTo>
                  <a:lnTo>
                    <a:pt x="51395" y="83017"/>
                  </a:lnTo>
                  <a:lnTo>
                    <a:pt x="54901" y="88683"/>
                  </a:lnTo>
                  <a:lnTo>
                    <a:pt x="58826" y="94364"/>
                  </a:lnTo>
                  <a:lnTo>
                    <a:pt x="63029" y="100057"/>
                  </a:lnTo>
                  <a:lnTo>
                    <a:pt x="71934" y="111463"/>
                  </a:lnTo>
                  <a:lnTo>
                    <a:pt x="76531" y="117171"/>
                  </a:lnTo>
                  <a:lnTo>
                    <a:pt x="80390" y="123834"/>
                  </a:lnTo>
                  <a:lnTo>
                    <a:pt x="83755" y="131134"/>
                  </a:lnTo>
                  <a:lnTo>
                    <a:pt x="86793" y="138858"/>
                  </a:lnTo>
                  <a:lnTo>
                    <a:pt x="90406" y="144959"/>
                  </a:lnTo>
                  <a:lnTo>
                    <a:pt x="94402" y="149980"/>
                  </a:lnTo>
                  <a:lnTo>
                    <a:pt x="98654" y="154279"/>
                  </a:lnTo>
                  <a:lnTo>
                    <a:pt x="103075" y="159050"/>
                  </a:lnTo>
                  <a:lnTo>
                    <a:pt x="112222" y="169432"/>
                  </a:lnTo>
                  <a:lnTo>
                    <a:pt x="130577" y="191025"/>
                  </a:lnTo>
                  <a:lnTo>
                    <a:pt x="157163" y="2228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307"/>
            <p:cNvSpPr/>
            <p:nvPr/>
          </p:nvSpPr>
          <p:spPr>
            <a:xfrm>
              <a:off x="6886575" y="3823335"/>
              <a:ext cx="150019" cy="240031"/>
            </a:xfrm>
            <a:custGeom>
              <a:avLst/>
              <a:gdLst/>
              <a:ahLst/>
              <a:cxnLst/>
              <a:rect l="0" t="0" r="0" b="0"/>
              <a:pathLst>
                <a:path w="150019" h="240031">
                  <a:moveTo>
                    <a:pt x="150018" y="0"/>
                  </a:moveTo>
                  <a:lnTo>
                    <a:pt x="146225" y="0"/>
                  </a:lnTo>
                  <a:lnTo>
                    <a:pt x="145108" y="952"/>
                  </a:lnTo>
                  <a:lnTo>
                    <a:pt x="144364" y="2540"/>
                  </a:lnTo>
                  <a:lnTo>
                    <a:pt x="143169" y="7381"/>
                  </a:lnTo>
                  <a:lnTo>
                    <a:pt x="139169" y="12770"/>
                  </a:lnTo>
                  <a:lnTo>
                    <a:pt x="137229" y="16133"/>
                  </a:lnTo>
                  <a:lnTo>
                    <a:pt x="135142" y="20280"/>
                  </a:lnTo>
                  <a:lnTo>
                    <a:pt x="132957" y="24950"/>
                  </a:lnTo>
                  <a:lnTo>
                    <a:pt x="129913" y="29968"/>
                  </a:lnTo>
                  <a:lnTo>
                    <a:pt x="126296" y="35219"/>
                  </a:lnTo>
                  <a:lnTo>
                    <a:pt x="122297" y="40624"/>
                  </a:lnTo>
                  <a:lnTo>
                    <a:pt x="118837" y="47085"/>
                  </a:lnTo>
                  <a:lnTo>
                    <a:pt x="115737" y="54250"/>
                  </a:lnTo>
                  <a:lnTo>
                    <a:pt x="112877" y="61884"/>
                  </a:lnTo>
                  <a:lnTo>
                    <a:pt x="108588" y="69831"/>
                  </a:lnTo>
                  <a:lnTo>
                    <a:pt x="103348" y="77986"/>
                  </a:lnTo>
                  <a:lnTo>
                    <a:pt x="97473" y="86281"/>
                  </a:lnTo>
                  <a:lnTo>
                    <a:pt x="91970" y="94668"/>
                  </a:lnTo>
                  <a:lnTo>
                    <a:pt x="86713" y="103117"/>
                  </a:lnTo>
                  <a:lnTo>
                    <a:pt x="81621" y="111607"/>
                  </a:lnTo>
                  <a:lnTo>
                    <a:pt x="76639" y="121077"/>
                  </a:lnTo>
                  <a:lnTo>
                    <a:pt x="71730" y="131200"/>
                  </a:lnTo>
                  <a:lnTo>
                    <a:pt x="66870" y="141759"/>
                  </a:lnTo>
                  <a:lnTo>
                    <a:pt x="62042" y="150704"/>
                  </a:lnTo>
                  <a:lnTo>
                    <a:pt x="57236" y="158571"/>
                  </a:lnTo>
                  <a:lnTo>
                    <a:pt x="52445" y="165722"/>
                  </a:lnTo>
                  <a:lnTo>
                    <a:pt x="47663" y="173346"/>
                  </a:lnTo>
                  <a:lnTo>
                    <a:pt x="38117" y="189437"/>
                  </a:lnTo>
                  <a:lnTo>
                    <a:pt x="34142" y="195824"/>
                  </a:lnTo>
                  <a:lnTo>
                    <a:pt x="30698" y="201034"/>
                  </a:lnTo>
                  <a:lnTo>
                    <a:pt x="27609" y="205460"/>
                  </a:lnTo>
                  <a:lnTo>
                    <a:pt x="23962" y="209364"/>
                  </a:lnTo>
                  <a:lnTo>
                    <a:pt x="19944" y="212918"/>
                  </a:lnTo>
                  <a:lnTo>
                    <a:pt x="15677" y="216240"/>
                  </a:lnTo>
                  <a:lnTo>
                    <a:pt x="12833" y="219408"/>
                  </a:lnTo>
                  <a:lnTo>
                    <a:pt x="10936" y="222471"/>
                  </a:lnTo>
                  <a:lnTo>
                    <a:pt x="8035" y="228416"/>
                  </a:lnTo>
                  <a:lnTo>
                    <a:pt x="4100" y="234233"/>
                  </a:lnTo>
                  <a:lnTo>
                    <a:pt x="0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308"/>
            <p:cNvSpPr/>
            <p:nvPr/>
          </p:nvSpPr>
          <p:spPr>
            <a:xfrm>
              <a:off x="7143750" y="3909060"/>
              <a:ext cx="171451" cy="8573"/>
            </a:xfrm>
            <a:custGeom>
              <a:avLst/>
              <a:gdLst/>
              <a:ahLst/>
              <a:cxnLst/>
              <a:rect l="0" t="0" r="0" b="0"/>
              <a:pathLst>
                <a:path w="171451" h="8573">
                  <a:moveTo>
                    <a:pt x="0" y="0"/>
                  </a:moveTo>
                  <a:lnTo>
                    <a:pt x="165363" y="0"/>
                  </a:lnTo>
                  <a:lnTo>
                    <a:pt x="167392" y="952"/>
                  </a:lnTo>
                  <a:lnTo>
                    <a:pt x="168744" y="2540"/>
                  </a:lnTo>
                  <a:lnTo>
                    <a:pt x="171450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309"/>
            <p:cNvSpPr/>
            <p:nvPr/>
          </p:nvSpPr>
          <p:spPr>
            <a:xfrm>
              <a:off x="7172325" y="4003357"/>
              <a:ext cx="114301" cy="16793"/>
            </a:xfrm>
            <a:custGeom>
              <a:avLst/>
              <a:gdLst/>
              <a:ahLst/>
              <a:cxnLst/>
              <a:rect l="0" t="0" r="0" b="0"/>
              <a:pathLst>
                <a:path w="114301" h="16793">
                  <a:moveTo>
                    <a:pt x="0" y="8573"/>
                  </a:moveTo>
                  <a:lnTo>
                    <a:pt x="0" y="13123"/>
                  </a:lnTo>
                  <a:lnTo>
                    <a:pt x="793" y="14464"/>
                  </a:lnTo>
                  <a:lnTo>
                    <a:pt x="2116" y="15358"/>
                  </a:lnTo>
                  <a:lnTo>
                    <a:pt x="6150" y="16792"/>
                  </a:lnTo>
                  <a:lnTo>
                    <a:pt x="7275" y="15957"/>
                  </a:lnTo>
                  <a:lnTo>
                    <a:pt x="8819" y="14448"/>
                  </a:lnTo>
                  <a:lnTo>
                    <a:pt x="10642" y="12490"/>
                  </a:lnTo>
                  <a:lnTo>
                    <a:pt x="13444" y="11184"/>
                  </a:lnTo>
                  <a:lnTo>
                    <a:pt x="16901" y="10314"/>
                  </a:lnTo>
                  <a:lnTo>
                    <a:pt x="20791" y="9733"/>
                  </a:lnTo>
                  <a:lnTo>
                    <a:pt x="24180" y="9346"/>
                  </a:lnTo>
                  <a:lnTo>
                    <a:pt x="27232" y="9089"/>
                  </a:lnTo>
                  <a:lnTo>
                    <a:pt x="30061" y="8916"/>
                  </a:lnTo>
                  <a:lnTo>
                    <a:pt x="37437" y="8726"/>
                  </a:lnTo>
                  <a:lnTo>
                    <a:pt x="69157" y="8581"/>
                  </a:lnTo>
                  <a:lnTo>
                    <a:pt x="73886" y="7626"/>
                  </a:lnTo>
                  <a:lnTo>
                    <a:pt x="78626" y="6037"/>
                  </a:lnTo>
                  <a:lnTo>
                    <a:pt x="83373" y="4025"/>
                  </a:lnTo>
                  <a:lnTo>
                    <a:pt x="88126" y="2683"/>
                  </a:lnTo>
                  <a:lnTo>
                    <a:pt x="92881" y="1789"/>
                  </a:lnTo>
                  <a:lnTo>
                    <a:pt x="97639" y="1193"/>
                  </a:lnTo>
                  <a:lnTo>
                    <a:pt x="101605" y="795"/>
                  </a:lnTo>
                  <a:lnTo>
                    <a:pt x="105043" y="530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310"/>
            <p:cNvSpPr/>
            <p:nvPr/>
          </p:nvSpPr>
          <p:spPr>
            <a:xfrm>
              <a:off x="7415212" y="3798015"/>
              <a:ext cx="192882" cy="222478"/>
            </a:xfrm>
            <a:custGeom>
              <a:avLst/>
              <a:gdLst/>
              <a:ahLst/>
              <a:cxnLst/>
              <a:rect l="0" t="0" r="0" b="0"/>
              <a:pathLst>
                <a:path w="192882" h="222478">
                  <a:moveTo>
                    <a:pt x="0" y="59610"/>
                  </a:moveTo>
                  <a:lnTo>
                    <a:pt x="7585" y="45957"/>
                  </a:lnTo>
                  <a:lnTo>
                    <a:pt x="9820" y="40983"/>
                  </a:lnTo>
                  <a:lnTo>
                    <a:pt x="11309" y="36714"/>
                  </a:lnTo>
                  <a:lnTo>
                    <a:pt x="12302" y="32916"/>
                  </a:lnTo>
                  <a:lnTo>
                    <a:pt x="14551" y="29431"/>
                  </a:lnTo>
                  <a:lnTo>
                    <a:pt x="17638" y="26156"/>
                  </a:lnTo>
                  <a:lnTo>
                    <a:pt x="21284" y="23019"/>
                  </a:lnTo>
                  <a:lnTo>
                    <a:pt x="25302" y="19976"/>
                  </a:lnTo>
                  <a:lnTo>
                    <a:pt x="29568" y="16995"/>
                  </a:lnTo>
                  <a:lnTo>
                    <a:pt x="34000" y="14055"/>
                  </a:lnTo>
                  <a:lnTo>
                    <a:pt x="38542" y="12095"/>
                  </a:lnTo>
                  <a:lnTo>
                    <a:pt x="43157" y="10788"/>
                  </a:lnTo>
                  <a:lnTo>
                    <a:pt x="47822" y="9917"/>
                  </a:lnTo>
                  <a:lnTo>
                    <a:pt x="52518" y="8384"/>
                  </a:lnTo>
                  <a:lnTo>
                    <a:pt x="57237" y="6409"/>
                  </a:lnTo>
                  <a:lnTo>
                    <a:pt x="61971" y="4140"/>
                  </a:lnTo>
                  <a:lnTo>
                    <a:pt x="66714" y="2627"/>
                  </a:lnTo>
                  <a:lnTo>
                    <a:pt x="71464" y="1619"/>
                  </a:lnTo>
                  <a:lnTo>
                    <a:pt x="76218" y="946"/>
                  </a:lnTo>
                  <a:lnTo>
                    <a:pt x="80180" y="498"/>
                  </a:lnTo>
                  <a:lnTo>
                    <a:pt x="83617" y="200"/>
                  </a:lnTo>
                  <a:lnTo>
                    <a:pt x="86700" y="0"/>
                  </a:lnTo>
                  <a:lnTo>
                    <a:pt x="90344" y="820"/>
                  </a:lnTo>
                  <a:lnTo>
                    <a:pt x="94361" y="2319"/>
                  </a:lnTo>
                  <a:lnTo>
                    <a:pt x="98626" y="4271"/>
                  </a:lnTo>
                  <a:lnTo>
                    <a:pt x="102264" y="5572"/>
                  </a:lnTo>
                  <a:lnTo>
                    <a:pt x="105482" y="6439"/>
                  </a:lnTo>
                  <a:lnTo>
                    <a:pt x="108421" y="7018"/>
                  </a:lnTo>
                  <a:lnTo>
                    <a:pt x="113804" y="10201"/>
                  </a:lnTo>
                  <a:lnTo>
                    <a:pt x="116350" y="12383"/>
                  </a:lnTo>
                  <a:lnTo>
                    <a:pt x="118048" y="14790"/>
                  </a:lnTo>
                  <a:lnTo>
                    <a:pt x="119180" y="17347"/>
                  </a:lnTo>
                  <a:lnTo>
                    <a:pt x="119935" y="20005"/>
                  </a:lnTo>
                  <a:lnTo>
                    <a:pt x="120438" y="23681"/>
                  </a:lnTo>
                  <a:lnTo>
                    <a:pt x="120773" y="28037"/>
                  </a:lnTo>
                  <a:lnTo>
                    <a:pt x="121145" y="37005"/>
                  </a:lnTo>
                  <a:lnTo>
                    <a:pt x="121311" y="44165"/>
                  </a:lnTo>
                  <a:lnTo>
                    <a:pt x="120562" y="48361"/>
                  </a:lnTo>
                  <a:lnTo>
                    <a:pt x="119268" y="53063"/>
                  </a:lnTo>
                  <a:lnTo>
                    <a:pt x="117613" y="58103"/>
                  </a:lnTo>
                  <a:lnTo>
                    <a:pt x="114921" y="63367"/>
                  </a:lnTo>
                  <a:lnTo>
                    <a:pt x="111539" y="68782"/>
                  </a:lnTo>
                  <a:lnTo>
                    <a:pt x="107697" y="74297"/>
                  </a:lnTo>
                  <a:lnTo>
                    <a:pt x="103548" y="79879"/>
                  </a:lnTo>
                  <a:lnTo>
                    <a:pt x="94705" y="91161"/>
                  </a:lnTo>
                  <a:lnTo>
                    <a:pt x="90918" y="96836"/>
                  </a:lnTo>
                  <a:lnTo>
                    <a:pt x="87600" y="102525"/>
                  </a:lnTo>
                  <a:lnTo>
                    <a:pt x="84593" y="108222"/>
                  </a:lnTo>
                  <a:lnTo>
                    <a:pt x="81002" y="113925"/>
                  </a:lnTo>
                  <a:lnTo>
                    <a:pt x="77020" y="119633"/>
                  </a:lnTo>
                  <a:lnTo>
                    <a:pt x="72778" y="125343"/>
                  </a:lnTo>
                  <a:lnTo>
                    <a:pt x="69156" y="131054"/>
                  </a:lnTo>
                  <a:lnTo>
                    <a:pt x="65948" y="136766"/>
                  </a:lnTo>
                  <a:lnTo>
                    <a:pt x="63016" y="142480"/>
                  </a:lnTo>
                  <a:lnTo>
                    <a:pt x="59473" y="147241"/>
                  </a:lnTo>
                  <a:lnTo>
                    <a:pt x="55524" y="151368"/>
                  </a:lnTo>
                  <a:lnTo>
                    <a:pt x="51303" y="155072"/>
                  </a:lnTo>
                  <a:lnTo>
                    <a:pt x="48490" y="159446"/>
                  </a:lnTo>
                  <a:lnTo>
                    <a:pt x="46614" y="164267"/>
                  </a:lnTo>
                  <a:lnTo>
                    <a:pt x="45363" y="169386"/>
                  </a:lnTo>
                  <a:lnTo>
                    <a:pt x="43736" y="173751"/>
                  </a:lnTo>
                  <a:lnTo>
                    <a:pt x="41858" y="177614"/>
                  </a:lnTo>
                  <a:lnTo>
                    <a:pt x="39812" y="181142"/>
                  </a:lnTo>
                  <a:lnTo>
                    <a:pt x="37538" y="187601"/>
                  </a:lnTo>
                  <a:lnTo>
                    <a:pt x="36931" y="190657"/>
                  </a:lnTo>
                  <a:lnTo>
                    <a:pt x="35733" y="192694"/>
                  </a:lnTo>
                  <a:lnTo>
                    <a:pt x="34141" y="194053"/>
                  </a:lnTo>
                  <a:lnTo>
                    <a:pt x="32286" y="194958"/>
                  </a:lnTo>
                  <a:lnTo>
                    <a:pt x="31842" y="196515"/>
                  </a:lnTo>
                  <a:lnTo>
                    <a:pt x="32341" y="198505"/>
                  </a:lnTo>
                  <a:lnTo>
                    <a:pt x="33467" y="200784"/>
                  </a:lnTo>
                  <a:lnTo>
                    <a:pt x="34717" y="205856"/>
                  </a:lnTo>
                  <a:lnTo>
                    <a:pt x="35051" y="208542"/>
                  </a:lnTo>
                  <a:lnTo>
                    <a:pt x="36068" y="210333"/>
                  </a:lnTo>
                  <a:lnTo>
                    <a:pt x="37539" y="211527"/>
                  </a:lnTo>
                  <a:lnTo>
                    <a:pt x="39313" y="212323"/>
                  </a:lnTo>
                  <a:lnTo>
                    <a:pt x="40497" y="213806"/>
                  </a:lnTo>
                  <a:lnTo>
                    <a:pt x="41285" y="215747"/>
                  </a:lnTo>
                  <a:lnTo>
                    <a:pt x="41811" y="217994"/>
                  </a:lnTo>
                  <a:lnTo>
                    <a:pt x="42955" y="219492"/>
                  </a:lnTo>
                  <a:lnTo>
                    <a:pt x="44511" y="220490"/>
                  </a:lnTo>
                  <a:lnTo>
                    <a:pt x="48358" y="221599"/>
                  </a:lnTo>
                  <a:lnTo>
                    <a:pt x="52714" y="222093"/>
                  </a:lnTo>
                  <a:lnTo>
                    <a:pt x="55780" y="222224"/>
                  </a:lnTo>
                  <a:lnTo>
                    <a:pt x="69991" y="222435"/>
                  </a:lnTo>
                  <a:lnTo>
                    <a:pt x="84469" y="222477"/>
                  </a:lnTo>
                  <a:lnTo>
                    <a:pt x="88857" y="221528"/>
                  </a:lnTo>
                  <a:lnTo>
                    <a:pt x="93369" y="219942"/>
                  </a:lnTo>
                  <a:lnTo>
                    <a:pt x="97965" y="217933"/>
                  </a:lnTo>
                  <a:lnTo>
                    <a:pt x="102616" y="216594"/>
                  </a:lnTo>
                  <a:lnTo>
                    <a:pt x="107304" y="215700"/>
                  </a:lnTo>
                  <a:lnTo>
                    <a:pt x="112018" y="215105"/>
                  </a:lnTo>
                  <a:lnTo>
                    <a:pt x="115953" y="213756"/>
                  </a:lnTo>
                  <a:lnTo>
                    <a:pt x="119371" y="211904"/>
                  </a:lnTo>
                  <a:lnTo>
                    <a:pt x="122443" y="209717"/>
                  </a:lnTo>
                  <a:lnTo>
                    <a:pt x="126872" y="207306"/>
                  </a:lnTo>
                  <a:lnTo>
                    <a:pt x="132207" y="204746"/>
                  </a:lnTo>
                  <a:lnTo>
                    <a:pt x="138144" y="202087"/>
                  </a:lnTo>
                  <a:lnTo>
                    <a:pt x="143690" y="200315"/>
                  </a:lnTo>
                  <a:lnTo>
                    <a:pt x="148975" y="199133"/>
                  </a:lnTo>
                  <a:lnTo>
                    <a:pt x="154085" y="198345"/>
                  </a:lnTo>
                  <a:lnTo>
                    <a:pt x="158286" y="196867"/>
                  </a:lnTo>
                  <a:lnTo>
                    <a:pt x="161880" y="194930"/>
                  </a:lnTo>
                  <a:lnTo>
                    <a:pt x="165071" y="192685"/>
                  </a:lnTo>
                  <a:lnTo>
                    <a:pt x="168784" y="190237"/>
                  </a:lnTo>
                  <a:lnTo>
                    <a:pt x="177144" y="184976"/>
                  </a:lnTo>
                  <a:lnTo>
                    <a:pt x="180803" y="182240"/>
                  </a:lnTo>
                  <a:lnTo>
                    <a:pt x="184035" y="179463"/>
                  </a:lnTo>
                  <a:lnTo>
                    <a:pt x="192881" y="1710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311"/>
            <p:cNvSpPr/>
            <p:nvPr/>
          </p:nvSpPr>
          <p:spPr>
            <a:xfrm>
              <a:off x="7672413" y="3754754"/>
              <a:ext cx="28550" cy="291467"/>
            </a:xfrm>
            <a:custGeom>
              <a:avLst/>
              <a:gdLst/>
              <a:ahLst/>
              <a:cxnLst/>
              <a:rect l="0" t="0" r="0" b="0"/>
              <a:pathLst>
                <a:path w="28550" h="291467">
                  <a:moveTo>
                    <a:pt x="7118" y="0"/>
                  </a:moveTo>
                  <a:lnTo>
                    <a:pt x="968" y="0"/>
                  </a:lnTo>
                  <a:lnTo>
                    <a:pt x="636" y="953"/>
                  </a:lnTo>
                  <a:lnTo>
                    <a:pt x="105" y="9325"/>
                  </a:lnTo>
                  <a:lnTo>
                    <a:pt x="33" y="15575"/>
                  </a:lnTo>
                  <a:lnTo>
                    <a:pt x="0" y="24703"/>
                  </a:lnTo>
                  <a:lnTo>
                    <a:pt x="785" y="29804"/>
                  </a:lnTo>
                  <a:lnTo>
                    <a:pt x="2103" y="35109"/>
                  </a:lnTo>
                  <a:lnTo>
                    <a:pt x="3775" y="40551"/>
                  </a:lnTo>
                  <a:lnTo>
                    <a:pt x="4889" y="46084"/>
                  </a:lnTo>
                  <a:lnTo>
                    <a:pt x="5632" y="51678"/>
                  </a:lnTo>
                  <a:lnTo>
                    <a:pt x="6127" y="57312"/>
                  </a:lnTo>
                  <a:lnTo>
                    <a:pt x="6458" y="62973"/>
                  </a:lnTo>
                  <a:lnTo>
                    <a:pt x="6677" y="68652"/>
                  </a:lnTo>
                  <a:lnTo>
                    <a:pt x="6824" y="74344"/>
                  </a:lnTo>
                  <a:lnTo>
                    <a:pt x="7716" y="80995"/>
                  </a:lnTo>
                  <a:lnTo>
                    <a:pt x="9104" y="88287"/>
                  </a:lnTo>
                  <a:lnTo>
                    <a:pt x="10823" y="96005"/>
                  </a:lnTo>
                  <a:lnTo>
                    <a:pt x="11969" y="104009"/>
                  </a:lnTo>
                  <a:lnTo>
                    <a:pt x="12734" y="112202"/>
                  </a:lnTo>
                  <a:lnTo>
                    <a:pt x="13243" y="120521"/>
                  </a:lnTo>
                  <a:lnTo>
                    <a:pt x="13582" y="128925"/>
                  </a:lnTo>
                  <a:lnTo>
                    <a:pt x="13960" y="145883"/>
                  </a:lnTo>
                  <a:lnTo>
                    <a:pt x="14854" y="153453"/>
                  </a:lnTo>
                  <a:lnTo>
                    <a:pt x="16244" y="160405"/>
                  </a:lnTo>
                  <a:lnTo>
                    <a:pt x="17965" y="166944"/>
                  </a:lnTo>
                  <a:lnTo>
                    <a:pt x="19112" y="174161"/>
                  </a:lnTo>
                  <a:lnTo>
                    <a:pt x="19877" y="181830"/>
                  </a:lnTo>
                  <a:lnTo>
                    <a:pt x="20386" y="189800"/>
                  </a:lnTo>
                  <a:lnTo>
                    <a:pt x="20726" y="197971"/>
                  </a:lnTo>
                  <a:lnTo>
                    <a:pt x="21103" y="214670"/>
                  </a:lnTo>
                  <a:lnTo>
                    <a:pt x="21997" y="221219"/>
                  </a:lnTo>
                  <a:lnTo>
                    <a:pt x="23387" y="226537"/>
                  </a:lnTo>
                  <a:lnTo>
                    <a:pt x="25108" y="231034"/>
                  </a:lnTo>
                  <a:lnTo>
                    <a:pt x="26255" y="235938"/>
                  </a:lnTo>
                  <a:lnTo>
                    <a:pt x="27020" y="241112"/>
                  </a:lnTo>
                  <a:lnTo>
                    <a:pt x="27530" y="246467"/>
                  </a:lnTo>
                  <a:lnTo>
                    <a:pt x="28096" y="254956"/>
                  </a:lnTo>
                  <a:lnTo>
                    <a:pt x="28347" y="261904"/>
                  </a:lnTo>
                  <a:lnTo>
                    <a:pt x="28490" y="271171"/>
                  </a:lnTo>
                  <a:lnTo>
                    <a:pt x="28549" y="2914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312"/>
            <p:cNvSpPr/>
            <p:nvPr/>
          </p:nvSpPr>
          <p:spPr>
            <a:xfrm>
              <a:off x="6858000" y="4414837"/>
              <a:ext cx="157163" cy="188596"/>
            </a:xfrm>
            <a:custGeom>
              <a:avLst/>
              <a:gdLst/>
              <a:ahLst/>
              <a:cxnLst/>
              <a:rect l="0" t="0" r="0" b="0"/>
              <a:pathLst>
                <a:path w="157163" h="188596">
                  <a:moveTo>
                    <a:pt x="0" y="0"/>
                  </a:moveTo>
                  <a:lnTo>
                    <a:pt x="0" y="4551"/>
                  </a:lnTo>
                  <a:lnTo>
                    <a:pt x="793" y="5892"/>
                  </a:lnTo>
                  <a:lnTo>
                    <a:pt x="2116" y="6785"/>
                  </a:lnTo>
                  <a:lnTo>
                    <a:pt x="3792" y="7381"/>
                  </a:lnTo>
                  <a:lnTo>
                    <a:pt x="7770" y="10583"/>
                  </a:lnTo>
                  <a:lnTo>
                    <a:pt x="9942" y="12770"/>
                  </a:lnTo>
                  <a:lnTo>
                    <a:pt x="11391" y="15181"/>
                  </a:lnTo>
                  <a:lnTo>
                    <a:pt x="13000" y="20400"/>
                  </a:lnTo>
                  <a:lnTo>
                    <a:pt x="15832" y="25895"/>
                  </a:lnTo>
                  <a:lnTo>
                    <a:pt x="19736" y="31511"/>
                  </a:lnTo>
                  <a:lnTo>
                    <a:pt x="24117" y="37182"/>
                  </a:lnTo>
                  <a:lnTo>
                    <a:pt x="26397" y="40981"/>
                  </a:lnTo>
                  <a:lnTo>
                    <a:pt x="28711" y="45418"/>
                  </a:lnTo>
                  <a:lnTo>
                    <a:pt x="31046" y="50281"/>
                  </a:lnTo>
                  <a:lnTo>
                    <a:pt x="34191" y="54476"/>
                  </a:lnTo>
                  <a:lnTo>
                    <a:pt x="37875" y="58225"/>
                  </a:lnTo>
                  <a:lnTo>
                    <a:pt x="41919" y="61676"/>
                  </a:lnTo>
                  <a:lnTo>
                    <a:pt x="45408" y="64930"/>
                  </a:lnTo>
                  <a:lnTo>
                    <a:pt x="48528" y="68052"/>
                  </a:lnTo>
                  <a:lnTo>
                    <a:pt x="51402" y="71085"/>
                  </a:lnTo>
                  <a:lnTo>
                    <a:pt x="58828" y="79536"/>
                  </a:lnTo>
                  <a:lnTo>
                    <a:pt x="84435" y="109916"/>
                  </a:lnTo>
                  <a:lnTo>
                    <a:pt x="88834" y="114235"/>
                  </a:lnTo>
                  <a:lnTo>
                    <a:pt x="93353" y="118066"/>
                  </a:lnTo>
                  <a:lnTo>
                    <a:pt x="97955" y="121574"/>
                  </a:lnTo>
                  <a:lnTo>
                    <a:pt x="101815" y="125817"/>
                  </a:lnTo>
                  <a:lnTo>
                    <a:pt x="105183" y="130550"/>
                  </a:lnTo>
                  <a:lnTo>
                    <a:pt x="108222" y="135611"/>
                  </a:lnTo>
                  <a:lnTo>
                    <a:pt x="111835" y="139937"/>
                  </a:lnTo>
                  <a:lnTo>
                    <a:pt x="115832" y="143774"/>
                  </a:lnTo>
                  <a:lnTo>
                    <a:pt x="120084" y="147284"/>
                  </a:lnTo>
                  <a:lnTo>
                    <a:pt x="123712" y="150577"/>
                  </a:lnTo>
                  <a:lnTo>
                    <a:pt x="126924" y="153725"/>
                  </a:lnTo>
                  <a:lnTo>
                    <a:pt x="129860" y="156776"/>
                  </a:lnTo>
                  <a:lnTo>
                    <a:pt x="132611" y="159762"/>
                  </a:lnTo>
                  <a:lnTo>
                    <a:pt x="137784" y="165620"/>
                  </a:lnTo>
                  <a:lnTo>
                    <a:pt x="148579" y="178319"/>
                  </a:lnTo>
                  <a:lnTo>
                    <a:pt x="149852" y="178887"/>
                  </a:lnTo>
                  <a:lnTo>
                    <a:pt x="153384" y="179518"/>
                  </a:lnTo>
                  <a:lnTo>
                    <a:pt x="154644" y="180639"/>
                  </a:lnTo>
                  <a:lnTo>
                    <a:pt x="155483" y="182338"/>
                  </a:lnTo>
                  <a:lnTo>
                    <a:pt x="157162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313"/>
            <p:cNvSpPr/>
            <p:nvPr/>
          </p:nvSpPr>
          <p:spPr>
            <a:xfrm>
              <a:off x="6872287" y="4354829"/>
              <a:ext cx="121445" cy="231459"/>
            </a:xfrm>
            <a:custGeom>
              <a:avLst/>
              <a:gdLst/>
              <a:ahLst/>
              <a:cxnLst/>
              <a:rect l="0" t="0" r="0" b="0"/>
              <a:pathLst>
                <a:path w="121445" h="231459">
                  <a:moveTo>
                    <a:pt x="121444" y="0"/>
                  </a:moveTo>
                  <a:lnTo>
                    <a:pt x="114595" y="0"/>
                  </a:lnTo>
                  <a:lnTo>
                    <a:pt x="95425" y="36408"/>
                  </a:lnTo>
                  <a:lnTo>
                    <a:pt x="89017" y="49037"/>
                  </a:lnTo>
                  <a:lnTo>
                    <a:pt x="83951" y="59361"/>
                  </a:lnTo>
                  <a:lnTo>
                    <a:pt x="79780" y="68149"/>
                  </a:lnTo>
                  <a:lnTo>
                    <a:pt x="75412" y="76866"/>
                  </a:lnTo>
                  <a:lnTo>
                    <a:pt x="66325" y="94170"/>
                  </a:lnTo>
                  <a:lnTo>
                    <a:pt x="52284" y="119978"/>
                  </a:lnTo>
                  <a:lnTo>
                    <a:pt x="48349" y="127610"/>
                  </a:lnTo>
                  <a:lnTo>
                    <a:pt x="44933" y="134603"/>
                  </a:lnTo>
                  <a:lnTo>
                    <a:pt x="41861" y="141171"/>
                  </a:lnTo>
                  <a:lnTo>
                    <a:pt x="38226" y="147454"/>
                  </a:lnTo>
                  <a:lnTo>
                    <a:pt x="34216" y="153548"/>
                  </a:lnTo>
                  <a:lnTo>
                    <a:pt x="29954" y="159515"/>
                  </a:lnTo>
                  <a:lnTo>
                    <a:pt x="27113" y="165399"/>
                  </a:lnTo>
                  <a:lnTo>
                    <a:pt x="25219" y="171226"/>
                  </a:lnTo>
                  <a:lnTo>
                    <a:pt x="23957" y="177016"/>
                  </a:lnTo>
                  <a:lnTo>
                    <a:pt x="22321" y="182781"/>
                  </a:lnTo>
                  <a:lnTo>
                    <a:pt x="20438" y="188529"/>
                  </a:lnTo>
                  <a:lnTo>
                    <a:pt x="18387" y="194266"/>
                  </a:lnTo>
                  <a:lnTo>
                    <a:pt x="16227" y="199043"/>
                  </a:lnTo>
                  <a:lnTo>
                    <a:pt x="13993" y="203181"/>
                  </a:lnTo>
                  <a:lnTo>
                    <a:pt x="11709" y="206892"/>
                  </a:lnTo>
                  <a:lnTo>
                    <a:pt x="9394" y="210318"/>
                  </a:lnTo>
                  <a:lnTo>
                    <a:pt x="7057" y="213555"/>
                  </a:lnTo>
                  <a:lnTo>
                    <a:pt x="4704" y="216665"/>
                  </a:lnTo>
                  <a:lnTo>
                    <a:pt x="3136" y="219691"/>
                  </a:lnTo>
                  <a:lnTo>
                    <a:pt x="1394" y="225593"/>
                  </a:lnTo>
                  <a:lnTo>
                    <a:pt x="0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314"/>
            <p:cNvSpPr/>
            <p:nvPr/>
          </p:nvSpPr>
          <p:spPr>
            <a:xfrm>
              <a:off x="7122318" y="4380547"/>
              <a:ext cx="150020" cy="8574"/>
            </a:xfrm>
            <a:custGeom>
              <a:avLst/>
              <a:gdLst/>
              <a:ahLst/>
              <a:cxnLst/>
              <a:rect l="0" t="0" r="0" b="0"/>
              <a:pathLst>
                <a:path w="150020" h="8574">
                  <a:moveTo>
                    <a:pt x="0" y="8573"/>
                  </a:moveTo>
                  <a:lnTo>
                    <a:pt x="6151" y="8573"/>
                  </a:lnTo>
                  <a:lnTo>
                    <a:pt x="7276" y="7620"/>
                  </a:lnTo>
                  <a:lnTo>
                    <a:pt x="8820" y="6033"/>
                  </a:lnTo>
                  <a:lnTo>
                    <a:pt x="10643" y="4022"/>
                  </a:lnTo>
                  <a:lnTo>
                    <a:pt x="13445" y="2681"/>
                  </a:lnTo>
                  <a:lnTo>
                    <a:pt x="16902" y="1788"/>
                  </a:lnTo>
                  <a:lnTo>
                    <a:pt x="20792" y="1192"/>
                  </a:lnTo>
                  <a:lnTo>
                    <a:pt x="24974" y="795"/>
                  </a:lnTo>
                  <a:lnTo>
                    <a:pt x="29350" y="530"/>
                  </a:lnTo>
                  <a:lnTo>
                    <a:pt x="40976" y="157"/>
                  </a:lnTo>
                  <a:lnTo>
                    <a:pt x="78719" y="4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315"/>
            <p:cNvSpPr/>
            <p:nvPr/>
          </p:nvSpPr>
          <p:spPr>
            <a:xfrm>
              <a:off x="7122318" y="4466272"/>
              <a:ext cx="135733" cy="8574"/>
            </a:xfrm>
            <a:custGeom>
              <a:avLst/>
              <a:gdLst/>
              <a:ahLst/>
              <a:cxnLst/>
              <a:rect l="0" t="0" r="0" b="0"/>
              <a:pathLst>
                <a:path w="135733" h="8574">
                  <a:moveTo>
                    <a:pt x="0" y="0"/>
                  </a:moveTo>
                  <a:lnTo>
                    <a:pt x="83649" y="0"/>
                  </a:lnTo>
                  <a:lnTo>
                    <a:pt x="89104" y="953"/>
                  </a:lnTo>
                  <a:lnTo>
                    <a:pt x="95122" y="2540"/>
                  </a:lnTo>
                  <a:lnTo>
                    <a:pt x="101514" y="4551"/>
                  </a:lnTo>
                  <a:lnTo>
                    <a:pt x="107364" y="5892"/>
                  </a:lnTo>
                  <a:lnTo>
                    <a:pt x="112851" y="6785"/>
                  </a:lnTo>
                  <a:lnTo>
                    <a:pt x="118096" y="7381"/>
                  </a:lnTo>
                  <a:lnTo>
                    <a:pt x="122387" y="7778"/>
                  </a:lnTo>
                  <a:lnTo>
                    <a:pt x="126042" y="8043"/>
                  </a:lnTo>
                  <a:lnTo>
                    <a:pt x="135732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316"/>
            <p:cNvSpPr/>
            <p:nvPr/>
          </p:nvSpPr>
          <p:spPr>
            <a:xfrm>
              <a:off x="7401014" y="4235170"/>
              <a:ext cx="171333" cy="316828"/>
            </a:xfrm>
            <a:custGeom>
              <a:avLst/>
              <a:gdLst/>
              <a:ahLst/>
              <a:cxnLst/>
              <a:rect l="0" t="0" r="0" b="0"/>
              <a:pathLst>
                <a:path w="171333" h="316828">
                  <a:moveTo>
                    <a:pt x="42773" y="76797"/>
                  </a:moveTo>
                  <a:lnTo>
                    <a:pt x="35717" y="68329"/>
                  </a:lnTo>
                  <a:lnTo>
                    <a:pt x="28071" y="54603"/>
                  </a:lnTo>
                  <a:lnTo>
                    <a:pt x="25034" y="49619"/>
                  </a:lnTo>
                  <a:lnTo>
                    <a:pt x="22215" y="45343"/>
                  </a:lnTo>
                  <a:lnTo>
                    <a:pt x="19543" y="41540"/>
                  </a:lnTo>
                  <a:lnTo>
                    <a:pt x="16574" y="34775"/>
                  </a:lnTo>
                  <a:lnTo>
                    <a:pt x="15782" y="31637"/>
                  </a:lnTo>
                  <a:lnTo>
                    <a:pt x="14461" y="29546"/>
                  </a:lnTo>
                  <a:lnTo>
                    <a:pt x="12786" y="28151"/>
                  </a:lnTo>
                  <a:lnTo>
                    <a:pt x="10876" y="27222"/>
                  </a:lnTo>
                  <a:lnTo>
                    <a:pt x="9601" y="25649"/>
                  </a:lnTo>
                  <a:lnTo>
                    <a:pt x="8753" y="23648"/>
                  </a:lnTo>
                  <a:lnTo>
                    <a:pt x="7809" y="18885"/>
                  </a:lnTo>
                  <a:lnTo>
                    <a:pt x="7390" y="13593"/>
                  </a:lnTo>
                  <a:lnTo>
                    <a:pt x="6484" y="11802"/>
                  </a:lnTo>
                  <a:lnTo>
                    <a:pt x="5087" y="10607"/>
                  </a:lnTo>
                  <a:lnTo>
                    <a:pt x="0" y="8258"/>
                  </a:lnTo>
                  <a:lnTo>
                    <a:pt x="7694" y="8222"/>
                  </a:lnTo>
                  <a:lnTo>
                    <a:pt x="23760" y="8217"/>
                  </a:lnTo>
                  <a:lnTo>
                    <a:pt x="26129" y="9170"/>
                  </a:lnTo>
                  <a:lnTo>
                    <a:pt x="30878" y="12768"/>
                  </a:lnTo>
                  <a:lnTo>
                    <a:pt x="34050" y="14109"/>
                  </a:lnTo>
                  <a:lnTo>
                    <a:pt x="37751" y="15002"/>
                  </a:lnTo>
                  <a:lnTo>
                    <a:pt x="41806" y="15598"/>
                  </a:lnTo>
                  <a:lnTo>
                    <a:pt x="46098" y="15995"/>
                  </a:lnTo>
                  <a:lnTo>
                    <a:pt x="50545" y="16260"/>
                  </a:lnTo>
                  <a:lnTo>
                    <a:pt x="59721" y="16554"/>
                  </a:lnTo>
                  <a:lnTo>
                    <a:pt x="79499" y="16759"/>
                  </a:lnTo>
                  <a:lnTo>
                    <a:pt x="83132" y="15816"/>
                  </a:lnTo>
                  <a:lnTo>
                    <a:pt x="87142" y="14236"/>
                  </a:lnTo>
                  <a:lnTo>
                    <a:pt x="91403" y="12230"/>
                  </a:lnTo>
                  <a:lnTo>
                    <a:pt x="95829" y="10892"/>
                  </a:lnTo>
                  <a:lnTo>
                    <a:pt x="100369" y="10000"/>
                  </a:lnTo>
                  <a:lnTo>
                    <a:pt x="104983" y="9406"/>
                  </a:lnTo>
                  <a:lnTo>
                    <a:pt x="109646" y="9009"/>
                  </a:lnTo>
                  <a:lnTo>
                    <a:pt x="114343" y="8745"/>
                  </a:lnTo>
                  <a:lnTo>
                    <a:pt x="123794" y="8452"/>
                  </a:lnTo>
                  <a:lnTo>
                    <a:pt x="133288" y="8322"/>
                  </a:lnTo>
                  <a:lnTo>
                    <a:pt x="137247" y="7334"/>
                  </a:lnTo>
                  <a:lnTo>
                    <a:pt x="140680" y="5723"/>
                  </a:lnTo>
                  <a:lnTo>
                    <a:pt x="143764" y="3697"/>
                  </a:lnTo>
                  <a:lnTo>
                    <a:pt x="146613" y="2346"/>
                  </a:lnTo>
                  <a:lnTo>
                    <a:pt x="151895" y="845"/>
                  </a:lnTo>
                  <a:lnTo>
                    <a:pt x="156889" y="178"/>
                  </a:lnTo>
                  <a:lnTo>
                    <a:pt x="159332" y="0"/>
                  </a:lnTo>
                  <a:lnTo>
                    <a:pt x="160960" y="834"/>
                  </a:lnTo>
                  <a:lnTo>
                    <a:pt x="162046" y="2343"/>
                  </a:lnTo>
                  <a:lnTo>
                    <a:pt x="162770" y="4301"/>
                  </a:lnTo>
                  <a:lnTo>
                    <a:pt x="164046" y="5606"/>
                  </a:lnTo>
                  <a:lnTo>
                    <a:pt x="165690" y="6476"/>
                  </a:lnTo>
                  <a:lnTo>
                    <a:pt x="167580" y="7057"/>
                  </a:lnTo>
                  <a:lnTo>
                    <a:pt x="168840" y="8396"/>
                  </a:lnTo>
                  <a:lnTo>
                    <a:pt x="169681" y="10241"/>
                  </a:lnTo>
                  <a:lnTo>
                    <a:pt x="171030" y="15496"/>
                  </a:lnTo>
                  <a:lnTo>
                    <a:pt x="171295" y="24330"/>
                  </a:lnTo>
                  <a:lnTo>
                    <a:pt x="171332" y="33159"/>
                  </a:lnTo>
                  <a:lnTo>
                    <a:pt x="170548" y="37227"/>
                  </a:lnTo>
                  <a:lnTo>
                    <a:pt x="167560" y="44288"/>
                  </a:lnTo>
                  <a:lnTo>
                    <a:pt x="166446" y="49409"/>
                  </a:lnTo>
                  <a:lnTo>
                    <a:pt x="165703" y="55681"/>
                  </a:lnTo>
                  <a:lnTo>
                    <a:pt x="165207" y="62719"/>
                  </a:lnTo>
                  <a:lnTo>
                    <a:pt x="164083" y="69317"/>
                  </a:lnTo>
                  <a:lnTo>
                    <a:pt x="162541" y="75621"/>
                  </a:lnTo>
                  <a:lnTo>
                    <a:pt x="156576" y="96133"/>
                  </a:lnTo>
                  <a:lnTo>
                    <a:pt x="147450" y="128665"/>
                  </a:lnTo>
                  <a:lnTo>
                    <a:pt x="145102" y="138046"/>
                  </a:lnTo>
                  <a:lnTo>
                    <a:pt x="140376" y="158629"/>
                  </a:lnTo>
                  <a:lnTo>
                    <a:pt x="138798" y="167546"/>
                  </a:lnTo>
                  <a:lnTo>
                    <a:pt x="137746" y="175397"/>
                  </a:lnTo>
                  <a:lnTo>
                    <a:pt x="137044" y="182535"/>
                  </a:lnTo>
                  <a:lnTo>
                    <a:pt x="135783" y="190152"/>
                  </a:lnTo>
                  <a:lnTo>
                    <a:pt x="134149" y="198087"/>
                  </a:lnTo>
                  <a:lnTo>
                    <a:pt x="132265" y="206234"/>
                  </a:lnTo>
                  <a:lnTo>
                    <a:pt x="131009" y="214524"/>
                  </a:lnTo>
                  <a:lnTo>
                    <a:pt x="130172" y="222907"/>
                  </a:lnTo>
                  <a:lnTo>
                    <a:pt x="129614" y="231354"/>
                  </a:lnTo>
                  <a:lnTo>
                    <a:pt x="128448" y="238890"/>
                  </a:lnTo>
                  <a:lnTo>
                    <a:pt x="126878" y="245819"/>
                  </a:lnTo>
                  <a:lnTo>
                    <a:pt x="125036" y="252344"/>
                  </a:lnTo>
                  <a:lnTo>
                    <a:pt x="123809" y="258598"/>
                  </a:lnTo>
                  <a:lnTo>
                    <a:pt x="122991" y="264673"/>
                  </a:lnTo>
                  <a:lnTo>
                    <a:pt x="122446" y="270628"/>
                  </a:lnTo>
                  <a:lnTo>
                    <a:pt x="121839" y="279784"/>
                  </a:lnTo>
                  <a:lnTo>
                    <a:pt x="121570" y="287029"/>
                  </a:lnTo>
                  <a:lnTo>
                    <a:pt x="121419" y="296462"/>
                  </a:lnTo>
                  <a:lnTo>
                    <a:pt x="121354" y="31682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317"/>
            <p:cNvSpPr/>
            <p:nvPr/>
          </p:nvSpPr>
          <p:spPr>
            <a:xfrm>
              <a:off x="7458075" y="4389120"/>
              <a:ext cx="192882" cy="17146"/>
            </a:xfrm>
            <a:custGeom>
              <a:avLst/>
              <a:gdLst/>
              <a:ahLst/>
              <a:cxnLst/>
              <a:rect l="0" t="0" r="0" b="0"/>
              <a:pathLst>
                <a:path w="192882" h="17146">
                  <a:moveTo>
                    <a:pt x="0" y="17145"/>
                  </a:moveTo>
                  <a:lnTo>
                    <a:pt x="27641" y="17145"/>
                  </a:lnTo>
                  <a:lnTo>
                    <a:pt x="32715" y="16192"/>
                  </a:lnTo>
                  <a:lnTo>
                    <a:pt x="38479" y="14605"/>
                  </a:lnTo>
                  <a:lnTo>
                    <a:pt x="44702" y="12594"/>
                  </a:lnTo>
                  <a:lnTo>
                    <a:pt x="50439" y="11253"/>
                  </a:lnTo>
                  <a:lnTo>
                    <a:pt x="55851" y="10359"/>
                  </a:lnTo>
                  <a:lnTo>
                    <a:pt x="61047" y="9763"/>
                  </a:lnTo>
                  <a:lnTo>
                    <a:pt x="66891" y="9366"/>
                  </a:lnTo>
                  <a:lnTo>
                    <a:pt x="79736" y="8925"/>
                  </a:lnTo>
                  <a:lnTo>
                    <a:pt x="117753" y="8603"/>
                  </a:lnTo>
                  <a:lnTo>
                    <a:pt x="123745" y="7640"/>
                  </a:lnTo>
                  <a:lnTo>
                    <a:pt x="130122" y="6046"/>
                  </a:lnTo>
                  <a:lnTo>
                    <a:pt x="136754" y="4030"/>
                  </a:lnTo>
                  <a:lnTo>
                    <a:pt x="142763" y="2687"/>
                  </a:lnTo>
                  <a:lnTo>
                    <a:pt x="148356" y="1791"/>
                  </a:lnTo>
                  <a:lnTo>
                    <a:pt x="153673" y="1194"/>
                  </a:lnTo>
                  <a:lnTo>
                    <a:pt x="158805" y="796"/>
                  </a:lnTo>
                  <a:lnTo>
                    <a:pt x="168740" y="353"/>
                  </a:lnTo>
                  <a:lnTo>
                    <a:pt x="182350" y="70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2215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15) 7x</a:t>
            </a:r>
            <a:r>
              <a:rPr lang="en-US" baseline="30000" dirty="0" smtClean="0"/>
              <a:t>2</a:t>
            </a:r>
            <a:r>
              <a:rPr lang="en-US" dirty="0" smtClean="0"/>
              <a:t>+31x-20=0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10" name="Group 109"/>
          <p:cNvGrpSpPr/>
          <p:nvPr/>
        </p:nvGrpSpPr>
        <p:grpSpPr>
          <a:xfrm>
            <a:off x="1579761" y="1568767"/>
            <a:ext cx="6349802" cy="4183381"/>
            <a:chOff x="1579761" y="1568767"/>
            <a:chExt cx="6349802" cy="4183381"/>
          </a:xfrm>
        </p:grpSpPr>
        <p:sp>
          <p:nvSpPr>
            <p:cNvPr id="4" name="SMARTInkAnnotation128"/>
            <p:cNvSpPr/>
            <p:nvPr/>
          </p:nvSpPr>
          <p:spPr>
            <a:xfrm>
              <a:off x="1579761" y="1791652"/>
              <a:ext cx="220465" cy="274321"/>
            </a:xfrm>
            <a:custGeom>
              <a:avLst/>
              <a:gdLst/>
              <a:ahLst/>
              <a:cxnLst/>
              <a:rect l="0" t="0" r="0" b="0"/>
              <a:pathLst>
                <a:path w="220465" h="274321">
                  <a:moveTo>
                    <a:pt x="6151" y="0"/>
                  </a:moveTo>
                  <a:lnTo>
                    <a:pt x="2359" y="4551"/>
                  </a:lnTo>
                  <a:lnTo>
                    <a:pt x="1242" y="6844"/>
                  </a:lnTo>
                  <a:lnTo>
                    <a:pt x="0" y="11932"/>
                  </a:lnTo>
                  <a:lnTo>
                    <a:pt x="463" y="13669"/>
                  </a:lnTo>
                  <a:lnTo>
                    <a:pt x="1565" y="14828"/>
                  </a:lnTo>
                  <a:lnTo>
                    <a:pt x="3094" y="15600"/>
                  </a:lnTo>
                  <a:lnTo>
                    <a:pt x="4113" y="17068"/>
                  </a:lnTo>
                  <a:lnTo>
                    <a:pt x="4792" y="18998"/>
                  </a:lnTo>
                  <a:lnTo>
                    <a:pt x="5748" y="26267"/>
                  </a:lnTo>
                  <a:lnTo>
                    <a:pt x="5882" y="28941"/>
                  </a:lnTo>
                  <a:lnTo>
                    <a:pt x="6766" y="31677"/>
                  </a:lnTo>
                  <a:lnTo>
                    <a:pt x="9864" y="37256"/>
                  </a:lnTo>
                  <a:lnTo>
                    <a:pt x="16071" y="45752"/>
                  </a:lnTo>
                  <a:lnTo>
                    <a:pt x="22937" y="54302"/>
                  </a:lnTo>
                  <a:lnTo>
                    <a:pt x="27634" y="62552"/>
                  </a:lnTo>
                  <a:lnTo>
                    <a:pt x="29998" y="67419"/>
                  </a:lnTo>
                  <a:lnTo>
                    <a:pt x="34741" y="75366"/>
                  </a:lnTo>
                  <a:lnTo>
                    <a:pt x="40289" y="83026"/>
                  </a:lnTo>
                  <a:lnTo>
                    <a:pt x="48047" y="92781"/>
                  </a:lnTo>
                  <a:lnTo>
                    <a:pt x="69180" y="118467"/>
                  </a:lnTo>
                  <a:lnTo>
                    <a:pt x="73571" y="122793"/>
                  </a:lnTo>
                  <a:lnTo>
                    <a:pt x="78085" y="126629"/>
                  </a:lnTo>
                  <a:lnTo>
                    <a:pt x="82682" y="130140"/>
                  </a:lnTo>
                  <a:lnTo>
                    <a:pt x="87334" y="134385"/>
                  </a:lnTo>
                  <a:lnTo>
                    <a:pt x="92023" y="139120"/>
                  </a:lnTo>
                  <a:lnTo>
                    <a:pt x="96737" y="144182"/>
                  </a:lnTo>
                  <a:lnTo>
                    <a:pt x="106207" y="154886"/>
                  </a:lnTo>
                  <a:lnTo>
                    <a:pt x="129088" y="181861"/>
                  </a:lnTo>
                  <a:lnTo>
                    <a:pt x="133353" y="186963"/>
                  </a:lnTo>
                  <a:lnTo>
                    <a:pt x="137783" y="191317"/>
                  </a:lnTo>
                  <a:lnTo>
                    <a:pt x="142325" y="195172"/>
                  </a:lnTo>
                  <a:lnTo>
                    <a:pt x="146940" y="198695"/>
                  </a:lnTo>
                  <a:lnTo>
                    <a:pt x="150810" y="202948"/>
                  </a:lnTo>
                  <a:lnTo>
                    <a:pt x="154184" y="207689"/>
                  </a:lnTo>
                  <a:lnTo>
                    <a:pt x="157227" y="212754"/>
                  </a:lnTo>
                  <a:lnTo>
                    <a:pt x="162725" y="220923"/>
                  </a:lnTo>
                  <a:lnTo>
                    <a:pt x="167814" y="227728"/>
                  </a:lnTo>
                  <a:lnTo>
                    <a:pt x="172722" y="233927"/>
                  </a:lnTo>
                  <a:lnTo>
                    <a:pt x="179948" y="242773"/>
                  </a:lnTo>
                  <a:lnTo>
                    <a:pt x="183134" y="245668"/>
                  </a:lnTo>
                  <a:lnTo>
                    <a:pt x="186846" y="248551"/>
                  </a:lnTo>
                  <a:lnTo>
                    <a:pt x="190908" y="251426"/>
                  </a:lnTo>
                  <a:lnTo>
                    <a:pt x="197538" y="257160"/>
                  </a:lnTo>
                  <a:lnTo>
                    <a:pt x="200417" y="260022"/>
                  </a:lnTo>
                  <a:lnTo>
                    <a:pt x="205733" y="263203"/>
                  </a:lnTo>
                  <a:lnTo>
                    <a:pt x="208262" y="264051"/>
                  </a:lnTo>
                  <a:lnTo>
                    <a:pt x="209948" y="265569"/>
                  </a:lnTo>
                  <a:lnTo>
                    <a:pt x="211072" y="267534"/>
                  </a:lnTo>
                  <a:lnTo>
                    <a:pt x="211821" y="269796"/>
                  </a:lnTo>
                  <a:lnTo>
                    <a:pt x="213114" y="271304"/>
                  </a:lnTo>
                  <a:lnTo>
                    <a:pt x="214770" y="272309"/>
                  </a:lnTo>
                  <a:lnTo>
                    <a:pt x="220464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29"/>
            <p:cNvSpPr/>
            <p:nvPr/>
          </p:nvSpPr>
          <p:spPr>
            <a:xfrm>
              <a:off x="1585912" y="1817370"/>
              <a:ext cx="157164" cy="231458"/>
            </a:xfrm>
            <a:custGeom>
              <a:avLst/>
              <a:gdLst/>
              <a:ahLst/>
              <a:cxnLst/>
              <a:rect l="0" t="0" r="0" b="0"/>
              <a:pathLst>
                <a:path w="157164" h="231458">
                  <a:moveTo>
                    <a:pt x="157163" y="0"/>
                  </a:moveTo>
                  <a:lnTo>
                    <a:pt x="153370" y="4550"/>
                  </a:lnTo>
                  <a:lnTo>
                    <a:pt x="151459" y="5891"/>
                  </a:lnTo>
                  <a:lnTo>
                    <a:pt x="147220" y="7381"/>
                  </a:lnTo>
                  <a:lnTo>
                    <a:pt x="145771" y="8730"/>
                  </a:lnTo>
                  <a:lnTo>
                    <a:pt x="144806" y="10582"/>
                  </a:lnTo>
                  <a:lnTo>
                    <a:pt x="142939" y="16133"/>
                  </a:lnTo>
                  <a:lnTo>
                    <a:pt x="139464" y="24950"/>
                  </a:lnTo>
                  <a:lnTo>
                    <a:pt x="137426" y="29016"/>
                  </a:lnTo>
                  <a:lnTo>
                    <a:pt x="133045" y="36073"/>
                  </a:lnTo>
                  <a:lnTo>
                    <a:pt x="130765" y="40241"/>
                  </a:lnTo>
                  <a:lnTo>
                    <a:pt x="128452" y="44925"/>
                  </a:lnTo>
                  <a:lnTo>
                    <a:pt x="126116" y="49952"/>
                  </a:lnTo>
                  <a:lnTo>
                    <a:pt x="121403" y="60618"/>
                  </a:lnTo>
                  <a:lnTo>
                    <a:pt x="119036" y="66129"/>
                  </a:lnTo>
                  <a:lnTo>
                    <a:pt x="115870" y="70756"/>
                  </a:lnTo>
                  <a:lnTo>
                    <a:pt x="112171" y="74793"/>
                  </a:lnTo>
                  <a:lnTo>
                    <a:pt x="108119" y="78437"/>
                  </a:lnTo>
                  <a:lnTo>
                    <a:pt x="104623" y="83724"/>
                  </a:lnTo>
                  <a:lnTo>
                    <a:pt x="101498" y="90106"/>
                  </a:lnTo>
                  <a:lnTo>
                    <a:pt x="98622" y="97218"/>
                  </a:lnTo>
                  <a:lnTo>
                    <a:pt x="95117" y="102912"/>
                  </a:lnTo>
                  <a:lnTo>
                    <a:pt x="91192" y="107660"/>
                  </a:lnTo>
                  <a:lnTo>
                    <a:pt x="86988" y="111778"/>
                  </a:lnTo>
                  <a:lnTo>
                    <a:pt x="82598" y="117381"/>
                  </a:lnTo>
                  <a:lnTo>
                    <a:pt x="78084" y="123974"/>
                  </a:lnTo>
                  <a:lnTo>
                    <a:pt x="73488" y="131227"/>
                  </a:lnTo>
                  <a:lnTo>
                    <a:pt x="69629" y="137967"/>
                  </a:lnTo>
                  <a:lnTo>
                    <a:pt x="66263" y="144365"/>
                  </a:lnTo>
                  <a:lnTo>
                    <a:pt x="63226" y="150536"/>
                  </a:lnTo>
                  <a:lnTo>
                    <a:pt x="59613" y="156555"/>
                  </a:lnTo>
                  <a:lnTo>
                    <a:pt x="55617" y="162472"/>
                  </a:lnTo>
                  <a:lnTo>
                    <a:pt x="47737" y="173174"/>
                  </a:lnTo>
                  <a:lnTo>
                    <a:pt x="41590" y="181106"/>
                  </a:lnTo>
                  <a:lnTo>
                    <a:pt x="38839" y="185507"/>
                  </a:lnTo>
                  <a:lnTo>
                    <a:pt x="36211" y="190346"/>
                  </a:lnTo>
                  <a:lnTo>
                    <a:pt x="33666" y="195477"/>
                  </a:lnTo>
                  <a:lnTo>
                    <a:pt x="31175" y="199851"/>
                  </a:lnTo>
                  <a:lnTo>
                    <a:pt x="28721" y="203719"/>
                  </a:lnTo>
                  <a:lnTo>
                    <a:pt x="23877" y="210556"/>
                  </a:lnTo>
                  <a:lnTo>
                    <a:pt x="19079" y="216770"/>
                  </a:lnTo>
                  <a:lnTo>
                    <a:pt x="11915" y="225624"/>
                  </a:lnTo>
                  <a:lnTo>
                    <a:pt x="9531" y="227568"/>
                  </a:lnTo>
                  <a:lnTo>
                    <a:pt x="4765" y="229729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30"/>
            <p:cNvSpPr/>
            <p:nvPr/>
          </p:nvSpPr>
          <p:spPr>
            <a:xfrm>
              <a:off x="1921668" y="1894523"/>
              <a:ext cx="185739" cy="17145"/>
            </a:xfrm>
            <a:custGeom>
              <a:avLst/>
              <a:gdLst/>
              <a:ahLst/>
              <a:cxnLst/>
              <a:rect l="0" t="0" r="0" b="0"/>
              <a:pathLst>
                <a:path w="185739" h="17145">
                  <a:moveTo>
                    <a:pt x="0" y="17144"/>
                  </a:moveTo>
                  <a:lnTo>
                    <a:pt x="6151" y="9763"/>
                  </a:lnTo>
                  <a:lnTo>
                    <a:pt x="7276" y="9366"/>
                  </a:lnTo>
                  <a:lnTo>
                    <a:pt x="10642" y="8924"/>
                  </a:lnTo>
                  <a:lnTo>
                    <a:pt x="13445" y="8807"/>
                  </a:lnTo>
                  <a:lnTo>
                    <a:pt x="27233" y="8618"/>
                  </a:lnTo>
                  <a:lnTo>
                    <a:pt x="48958" y="8574"/>
                  </a:lnTo>
                  <a:lnTo>
                    <a:pt x="53276" y="7621"/>
                  </a:lnTo>
                  <a:lnTo>
                    <a:pt x="57742" y="6033"/>
                  </a:lnTo>
                  <a:lnTo>
                    <a:pt x="62307" y="4021"/>
                  </a:lnTo>
                  <a:lnTo>
                    <a:pt x="66938" y="2681"/>
                  </a:lnTo>
                  <a:lnTo>
                    <a:pt x="71613" y="1787"/>
                  </a:lnTo>
                  <a:lnTo>
                    <a:pt x="76317" y="1191"/>
                  </a:lnTo>
                  <a:lnTo>
                    <a:pt x="81835" y="794"/>
                  </a:lnTo>
                  <a:lnTo>
                    <a:pt x="94315" y="352"/>
                  </a:lnTo>
                  <a:lnTo>
                    <a:pt x="111117" y="69"/>
                  </a:lnTo>
                  <a:lnTo>
                    <a:pt x="158151" y="0"/>
                  </a:lnTo>
                  <a:lnTo>
                    <a:pt x="161790" y="952"/>
                  </a:lnTo>
                  <a:lnTo>
                    <a:pt x="165804" y="2539"/>
                  </a:lnTo>
                  <a:lnTo>
                    <a:pt x="170067" y="4550"/>
                  </a:lnTo>
                  <a:lnTo>
                    <a:pt x="173703" y="5891"/>
                  </a:lnTo>
                  <a:lnTo>
                    <a:pt x="176921" y="6784"/>
                  </a:lnTo>
                  <a:lnTo>
                    <a:pt x="185738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31"/>
            <p:cNvSpPr/>
            <p:nvPr/>
          </p:nvSpPr>
          <p:spPr>
            <a:xfrm>
              <a:off x="1957387" y="1997392"/>
              <a:ext cx="185739" cy="17041"/>
            </a:xfrm>
            <a:custGeom>
              <a:avLst/>
              <a:gdLst/>
              <a:ahLst/>
              <a:cxnLst/>
              <a:rect l="0" t="0" r="0" b="0"/>
              <a:pathLst>
                <a:path w="185739" h="17041">
                  <a:moveTo>
                    <a:pt x="0" y="0"/>
                  </a:moveTo>
                  <a:lnTo>
                    <a:pt x="0" y="13092"/>
                  </a:lnTo>
                  <a:lnTo>
                    <a:pt x="794" y="14443"/>
                  </a:lnTo>
                  <a:lnTo>
                    <a:pt x="2117" y="15344"/>
                  </a:lnTo>
                  <a:lnTo>
                    <a:pt x="6151" y="16789"/>
                  </a:lnTo>
                  <a:lnTo>
                    <a:pt x="10642" y="17040"/>
                  </a:lnTo>
                  <a:lnTo>
                    <a:pt x="12651" y="16122"/>
                  </a:lnTo>
                  <a:lnTo>
                    <a:pt x="14784" y="14558"/>
                  </a:lnTo>
                  <a:lnTo>
                    <a:pt x="17000" y="12563"/>
                  </a:lnTo>
                  <a:lnTo>
                    <a:pt x="20064" y="11233"/>
                  </a:lnTo>
                  <a:lnTo>
                    <a:pt x="23695" y="10346"/>
                  </a:lnTo>
                  <a:lnTo>
                    <a:pt x="27703" y="9755"/>
                  </a:lnTo>
                  <a:lnTo>
                    <a:pt x="31962" y="9361"/>
                  </a:lnTo>
                  <a:lnTo>
                    <a:pt x="36390" y="9098"/>
                  </a:lnTo>
                  <a:lnTo>
                    <a:pt x="40929" y="8923"/>
                  </a:lnTo>
                  <a:lnTo>
                    <a:pt x="141807" y="815"/>
                  </a:lnTo>
                  <a:lnTo>
                    <a:pt x="153248" y="362"/>
                  </a:lnTo>
                  <a:lnTo>
                    <a:pt x="167825" y="72"/>
                  </a:lnTo>
                  <a:lnTo>
                    <a:pt x="1857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32"/>
            <p:cNvSpPr/>
            <p:nvPr/>
          </p:nvSpPr>
          <p:spPr>
            <a:xfrm>
              <a:off x="2424759" y="1937385"/>
              <a:ext cx="154135" cy="17041"/>
            </a:xfrm>
            <a:custGeom>
              <a:avLst/>
              <a:gdLst/>
              <a:ahLst/>
              <a:cxnLst/>
              <a:rect l="0" t="0" r="0" b="0"/>
              <a:pathLst>
                <a:path w="154135" h="17041">
                  <a:moveTo>
                    <a:pt x="4116" y="0"/>
                  </a:moveTo>
                  <a:lnTo>
                    <a:pt x="0" y="0"/>
                  </a:lnTo>
                  <a:lnTo>
                    <a:pt x="14053" y="0"/>
                  </a:lnTo>
                  <a:lnTo>
                    <a:pt x="16297" y="952"/>
                  </a:lnTo>
                  <a:lnTo>
                    <a:pt x="18587" y="2540"/>
                  </a:lnTo>
                  <a:lnTo>
                    <a:pt x="20907" y="4550"/>
                  </a:lnTo>
                  <a:lnTo>
                    <a:pt x="24041" y="5891"/>
                  </a:lnTo>
                  <a:lnTo>
                    <a:pt x="27718" y="6785"/>
                  </a:lnTo>
                  <a:lnTo>
                    <a:pt x="31757" y="7380"/>
                  </a:lnTo>
                  <a:lnTo>
                    <a:pt x="35243" y="7778"/>
                  </a:lnTo>
                  <a:lnTo>
                    <a:pt x="38361" y="8042"/>
                  </a:lnTo>
                  <a:lnTo>
                    <a:pt x="41233" y="8219"/>
                  </a:lnTo>
                  <a:lnTo>
                    <a:pt x="46542" y="8415"/>
                  </a:lnTo>
                  <a:lnTo>
                    <a:pt x="60209" y="8541"/>
                  </a:lnTo>
                  <a:lnTo>
                    <a:pt x="87576" y="8569"/>
                  </a:lnTo>
                  <a:lnTo>
                    <a:pt x="91506" y="9523"/>
                  </a:lnTo>
                  <a:lnTo>
                    <a:pt x="94919" y="11111"/>
                  </a:lnTo>
                  <a:lnTo>
                    <a:pt x="97989" y="13122"/>
                  </a:lnTo>
                  <a:lnTo>
                    <a:pt x="101623" y="14463"/>
                  </a:lnTo>
                  <a:lnTo>
                    <a:pt x="105633" y="15357"/>
                  </a:lnTo>
                  <a:lnTo>
                    <a:pt x="109894" y="15953"/>
                  </a:lnTo>
                  <a:lnTo>
                    <a:pt x="114322" y="16350"/>
                  </a:lnTo>
                  <a:lnTo>
                    <a:pt x="118861" y="16615"/>
                  </a:lnTo>
                  <a:lnTo>
                    <a:pt x="130719" y="16988"/>
                  </a:lnTo>
                  <a:lnTo>
                    <a:pt x="133761" y="17040"/>
                  </a:lnTo>
                  <a:lnTo>
                    <a:pt x="136584" y="16122"/>
                  </a:lnTo>
                  <a:lnTo>
                    <a:pt x="139259" y="14558"/>
                  </a:lnTo>
                  <a:lnTo>
                    <a:pt x="141836" y="12563"/>
                  </a:lnTo>
                  <a:lnTo>
                    <a:pt x="144348" y="11233"/>
                  </a:lnTo>
                  <a:lnTo>
                    <a:pt x="146816" y="10346"/>
                  </a:lnTo>
                  <a:lnTo>
                    <a:pt x="154134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33"/>
            <p:cNvSpPr/>
            <p:nvPr/>
          </p:nvSpPr>
          <p:spPr>
            <a:xfrm>
              <a:off x="2678906" y="1800465"/>
              <a:ext cx="228476" cy="227485"/>
            </a:xfrm>
            <a:custGeom>
              <a:avLst/>
              <a:gdLst/>
              <a:ahLst/>
              <a:cxnLst/>
              <a:rect l="0" t="0" r="0" b="0"/>
              <a:pathLst>
                <a:path w="228476" h="227485">
                  <a:moveTo>
                    <a:pt x="0" y="25477"/>
                  </a:moveTo>
                  <a:lnTo>
                    <a:pt x="7585" y="20926"/>
                  </a:lnTo>
                  <a:lnTo>
                    <a:pt x="18550" y="17681"/>
                  </a:lnTo>
                  <a:lnTo>
                    <a:pt x="54017" y="8994"/>
                  </a:lnTo>
                  <a:lnTo>
                    <a:pt x="68555" y="5916"/>
                  </a:lnTo>
                  <a:lnTo>
                    <a:pt x="79834" y="3864"/>
                  </a:lnTo>
                  <a:lnTo>
                    <a:pt x="88942" y="2496"/>
                  </a:lnTo>
                  <a:lnTo>
                    <a:pt x="96600" y="1584"/>
                  </a:lnTo>
                  <a:lnTo>
                    <a:pt x="103294" y="976"/>
                  </a:lnTo>
                  <a:lnTo>
                    <a:pt x="109344" y="570"/>
                  </a:lnTo>
                  <a:lnTo>
                    <a:pt x="120299" y="120"/>
                  </a:lnTo>
                  <a:lnTo>
                    <a:pt x="125443" y="0"/>
                  </a:lnTo>
                  <a:lnTo>
                    <a:pt x="129666" y="872"/>
                  </a:lnTo>
                  <a:lnTo>
                    <a:pt x="136475" y="4382"/>
                  </a:lnTo>
                  <a:lnTo>
                    <a:pt x="140196" y="5698"/>
                  </a:lnTo>
                  <a:lnTo>
                    <a:pt x="144264" y="6576"/>
                  </a:lnTo>
                  <a:lnTo>
                    <a:pt x="148563" y="7162"/>
                  </a:lnTo>
                  <a:lnTo>
                    <a:pt x="151430" y="8504"/>
                  </a:lnTo>
                  <a:lnTo>
                    <a:pt x="153340" y="10352"/>
                  </a:lnTo>
                  <a:lnTo>
                    <a:pt x="156407" y="15610"/>
                  </a:lnTo>
                  <a:lnTo>
                    <a:pt x="156827" y="18869"/>
                  </a:lnTo>
                  <a:lnTo>
                    <a:pt x="156939" y="21072"/>
                  </a:lnTo>
                  <a:lnTo>
                    <a:pt x="155426" y="24445"/>
                  </a:lnTo>
                  <a:lnTo>
                    <a:pt x="152830" y="28599"/>
                  </a:lnTo>
                  <a:lnTo>
                    <a:pt x="149511" y="33273"/>
                  </a:lnTo>
                  <a:lnTo>
                    <a:pt x="146506" y="37342"/>
                  </a:lnTo>
                  <a:lnTo>
                    <a:pt x="141049" y="44403"/>
                  </a:lnTo>
                  <a:lnTo>
                    <a:pt x="133514" y="53733"/>
                  </a:lnTo>
                  <a:lnTo>
                    <a:pt x="126544" y="59625"/>
                  </a:lnTo>
                  <a:lnTo>
                    <a:pt x="122462" y="62530"/>
                  </a:lnTo>
                  <a:lnTo>
                    <a:pt x="115811" y="68298"/>
                  </a:lnTo>
                  <a:lnTo>
                    <a:pt x="109415" y="74036"/>
                  </a:lnTo>
                  <a:lnTo>
                    <a:pt x="105487" y="76900"/>
                  </a:lnTo>
                  <a:lnTo>
                    <a:pt x="101281" y="79761"/>
                  </a:lnTo>
                  <a:lnTo>
                    <a:pt x="94490" y="82941"/>
                  </a:lnTo>
                  <a:lnTo>
                    <a:pt x="91569" y="83789"/>
                  </a:lnTo>
                  <a:lnTo>
                    <a:pt x="86205" y="87271"/>
                  </a:lnTo>
                  <a:lnTo>
                    <a:pt x="83664" y="89533"/>
                  </a:lnTo>
                  <a:lnTo>
                    <a:pt x="78723" y="92046"/>
                  </a:lnTo>
                  <a:lnTo>
                    <a:pt x="71475" y="94047"/>
                  </a:lnTo>
                  <a:lnTo>
                    <a:pt x="75241" y="94054"/>
                  </a:lnTo>
                  <a:lnTo>
                    <a:pt x="77148" y="93102"/>
                  </a:lnTo>
                  <a:lnTo>
                    <a:pt x="81384" y="89505"/>
                  </a:lnTo>
                  <a:lnTo>
                    <a:pt x="84418" y="88165"/>
                  </a:lnTo>
                  <a:lnTo>
                    <a:pt x="88028" y="87272"/>
                  </a:lnTo>
                  <a:lnTo>
                    <a:pt x="92023" y="86676"/>
                  </a:lnTo>
                  <a:lnTo>
                    <a:pt x="97067" y="86279"/>
                  </a:lnTo>
                  <a:lnTo>
                    <a:pt x="102811" y="86014"/>
                  </a:lnTo>
                  <a:lnTo>
                    <a:pt x="120156" y="85641"/>
                  </a:lnTo>
                  <a:lnTo>
                    <a:pt x="175896" y="85487"/>
                  </a:lnTo>
                  <a:lnTo>
                    <a:pt x="180764" y="86439"/>
                  </a:lnTo>
                  <a:lnTo>
                    <a:pt x="185597" y="88026"/>
                  </a:lnTo>
                  <a:lnTo>
                    <a:pt x="190406" y="90036"/>
                  </a:lnTo>
                  <a:lnTo>
                    <a:pt x="194406" y="92329"/>
                  </a:lnTo>
                  <a:lnTo>
                    <a:pt x="200967" y="97417"/>
                  </a:lnTo>
                  <a:lnTo>
                    <a:pt x="206529" y="102853"/>
                  </a:lnTo>
                  <a:lnTo>
                    <a:pt x="211647" y="108444"/>
                  </a:lnTo>
                  <a:lnTo>
                    <a:pt x="216567" y="114104"/>
                  </a:lnTo>
                  <a:lnTo>
                    <a:pt x="218990" y="117899"/>
                  </a:lnTo>
                  <a:lnTo>
                    <a:pt x="221400" y="122334"/>
                  </a:lnTo>
                  <a:lnTo>
                    <a:pt x="223800" y="127196"/>
                  </a:lnTo>
                  <a:lnTo>
                    <a:pt x="225400" y="131390"/>
                  </a:lnTo>
                  <a:lnTo>
                    <a:pt x="226467" y="135138"/>
                  </a:lnTo>
                  <a:lnTo>
                    <a:pt x="227651" y="141843"/>
                  </a:lnTo>
                  <a:lnTo>
                    <a:pt x="228178" y="147998"/>
                  </a:lnTo>
                  <a:lnTo>
                    <a:pt x="228319" y="151925"/>
                  </a:lnTo>
                  <a:lnTo>
                    <a:pt x="228475" y="161369"/>
                  </a:lnTo>
                  <a:lnTo>
                    <a:pt x="227723" y="165601"/>
                  </a:lnTo>
                  <a:lnTo>
                    <a:pt x="226428" y="169376"/>
                  </a:lnTo>
                  <a:lnTo>
                    <a:pt x="222872" y="176109"/>
                  </a:lnTo>
                  <a:lnTo>
                    <a:pt x="218646" y="182277"/>
                  </a:lnTo>
                  <a:lnTo>
                    <a:pt x="212005" y="188194"/>
                  </a:lnTo>
                  <a:lnTo>
                    <a:pt x="208011" y="191105"/>
                  </a:lnTo>
                  <a:lnTo>
                    <a:pt x="201458" y="196879"/>
                  </a:lnTo>
                  <a:lnTo>
                    <a:pt x="195105" y="202621"/>
                  </a:lnTo>
                  <a:lnTo>
                    <a:pt x="191189" y="205485"/>
                  </a:lnTo>
                  <a:lnTo>
                    <a:pt x="186991" y="208348"/>
                  </a:lnTo>
                  <a:lnTo>
                    <a:pt x="178092" y="214068"/>
                  </a:lnTo>
                  <a:lnTo>
                    <a:pt x="173497" y="216927"/>
                  </a:lnTo>
                  <a:lnTo>
                    <a:pt x="169639" y="218833"/>
                  </a:lnTo>
                  <a:lnTo>
                    <a:pt x="163237" y="220950"/>
                  </a:lnTo>
                  <a:lnTo>
                    <a:pt x="159625" y="221515"/>
                  </a:lnTo>
                  <a:lnTo>
                    <a:pt x="155629" y="221891"/>
                  </a:lnTo>
                  <a:lnTo>
                    <a:pt x="151377" y="222142"/>
                  </a:lnTo>
                  <a:lnTo>
                    <a:pt x="146956" y="223262"/>
                  </a:lnTo>
                  <a:lnTo>
                    <a:pt x="142421" y="224961"/>
                  </a:lnTo>
                  <a:lnTo>
                    <a:pt x="137810" y="227046"/>
                  </a:lnTo>
                  <a:lnTo>
                    <a:pt x="133148" y="227484"/>
                  </a:lnTo>
                  <a:lnTo>
                    <a:pt x="128453" y="226824"/>
                  </a:lnTo>
                  <a:lnTo>
                    <a:pt x="123735" y="225431"/>
                  </a:lnTo>
                  <a:lnTo>
                    <a:pt x="119796" y="224502"/>
                  </a:lnTo>
                  <a:lnTo>
                    <a:pt x="113303" y="223470"/>
                  </a:lnTo>
                  <a:lnTo>
                    <a:pt x="107771" y="223011"/>
                  </a:lnTo>
                  <a:lnTo>
                    <a:pt x="102667" y="222808"/>
                  </a:lnTo>
                  <a:lnTo>
                    <a:pt x="97753" y="222717"/>
                  </a:lnTo>
                  <a:lnTo>
                    <a:pt x="92156" y="219835"/>
                  </a:lnTo>
                  <a:lnTo>
                    <a:pt x="84456" y="215057"/>
                  </a:lnTo>
                  <a:lnTo>
                    <a:pt x="75354" y="209014"/>
                  </a:lnTo>
                  <a:lnTo>
                    <a:pt x="68492" y="204032"/>
                  </a:lnTo>
                  <a:lnTo>
                    <a:pt x="63124" y="199759"/>
                  </a:lnTo>
                  <a:lnTo>
                    <a:pt x="52597" y="190607"/>
                  </a:lnTo>
                  <a:lnTo>
                    <a:pt x="51733" y="188904"/>
                  </a:lnTo>
                  <a:lnTo>
                    <a:pt x="50347" y="181866"/>
                  </a:lnTo>
                  <a:lnTo>
                    <a:pt x="50006" y="1797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34"/>
            <p:cNvSpPr/>
            <p:nvPr/>
          </p:nvSpPr>
          <p:spPr>
            <a:xfrm>
              <a:off x="3000375" y="1783080"/>
              <a:ext cx="85726" cy="282893"/>
            </a:xfrm>
            <a:custGeom>
              <a:avLst/>
              <a:gdLst/>
              <a:ahLst/>
              <a:cxnLst/>
              <a:rect l="0" t="0" r="0" b="0"/>
              <a:pathLst>
                <a:path w="85726" h="282893">
                  <a:moveTo>
                    <a:pt x="0" y="0"/>
                  </a:moveTo>
                  <a:lnTo>
                    <a:pt x="0" y="7381"/>
                  </a:lnTo>
                  <a:lnTo>
                    <a:pt x="2116" y="10582"/>
                  </a:lnTo>
                  <a:lnTo>
                    <a:pt x="3792" y="12770"/>
                  </a:lnTo>
                  <a:lnTo>
                    <a:pt x="7770" y="17740"/>
                  </a:lnTo>
                  <a:lnTo>
                    <a:pt x="9943" y="20399"/>
                  </a:lnTo>
                  <a:lnTo>
                    <a:pt x="11391" y="23124"/>
                  </a:lnTo>
                  <a:lnTo>
                    <a:pt x="13000" y="28692"/>
                  </a:lnTo>
                  <a:lnTo>
                    <a:pt x="13906" y="37182"/>
                  </a:lnTo>
                  <a:lnTo>
                    <a:pt x="16234" y="45418"/>
                  </a:lnTo>
                  <a:lnTo>
                    <a:pt x="17966" y="50281"/>
                  </a:lnTo>
                  <a:lnTo>
                    <a:pt x="19891" y="58224"/>
                  </a:lnTo>
                  <a:lnTo>
                    <a:pt x="21540" y="65882"/>
                  </a:lnTo>
                  <a:lnTo>
                    <a:pt x="23092" y="70591"/>
                  </a:lnTo>
                  <a:lnTo>
                    <a:pt x="24919" y="75636"/>
                  </a:lnTo>
                  <a:lnTo>
                    <a:pt x="29067" y="86321"/>
                  </a:lnTo>
                  <a:lnTo>
                    <a:pt x="31284" y="91837"/>
                  </a:lnTo>
                  <a:lnTo>
                    <a:pt x="32762" y="97420"/>
                  </a:lnTo>
                  <a:lnTo>
                    <a:pt x="33747" y="103046"/>
                  </a:lnTo>
                  <a:lnTo>
                    <a:pt x="34404" y="108702"/>
                  </a:lnTo>
                  <a:lnTo>
                    <a:pt x="34842" y="114378"/>
                  </a:lnTo>
                  <a:lnTo>
                    <a:pt x="35135" y="120067"/>
                  </a:lnTo>
                  <a:lnTo>
                    <a:pt x="35329" y="125764"/>
                  </a:lnTo>
                  <a:lnTo>
                    <a:pt x="36253" y="131468"/>
                  </a:lnTo>
                  <a:lnTo>
                    <a:pt x="37662" y="137175"/>
                  </a:lnTo>
                  <a:lnTo>
                    <a:pt x="39395" y="142885"/>
                  </a:lnTo>
                  <a:lnTo>
                    <a:pt x="41345" y="148597"/>
                  </a:lnTo>
                  <a:lnTo>
                    <a:pt x="43438" y="154309"/>
                  </a:lnTo>
                  <a:lnTo>
                    <a:pt x="45627" y="160023"/>
                  </a:lnTo>
                  <a:lnTo>
                    <a:pt x="47087" y="166689"/>
                  </a:lnTo>
                  <a:lnTo>
                    <a:pt x="48060" y="173991"/>
                  </a:lnTo>
                  <a:lnTo>
                    <a:pt x="48709" y="181716"/>
                  </a:lnTo>
                  <a:lnTo>
                    <a:pt x="49935" y="187819"/>
                  </a:lnTo>
                  <a:lnTo>
                    <a:pt x="51546" y="192840"/>
                  </a:lnTo>
                  <a:lnTo>
                    <a:pt x="59835" y="212293"/>
                  </a:lnTo>
                  <a:lnTo>
                    <a:pt x="62115" y="216776"/>
                  </a:lnTo>
                  <a:lnTo>
                    <a:pt x="64429" y="220717"/>
                  </a:lnTo>
                  <a:lnTo>
                    <a:pt x="66764" y="224297"/>
                  </a:lnTo>
                  <a:lnTo>
                    <a:pt x="69360" y="230815"/>
                  </a:lnTo>
                  <a:lnTo>
                    <a:pt x="70514" y="237839"/>
                  </a:lnTo>
                  <a:lnTo>
                    <a:pt x="70822" y="242379"/>
                  </a:lnTo>
                  <a:lnTo>
                    <a:pt x="71027" y="247311"/>
                  </a:lnTo>
                  <a:lnTo>
                    <a:pt x="71958" y="251552"/>
                  </a:lnTo>
                  <a:lnTo>
                    <a:pt x="73371" y="255331"/>
                  </a:lnTo>
                  <a:lnTo>
                    <a:pt x="75108" y="258803"/>
                  </a:lnTo>
                  <a:lnTo>
                    <a:pt x="77059" y="262070"/>
                  </a:lnTo>
                  <a:lnTo>
                    <a:pt x="79154" y="265201"/>
                  </a:lnTo>
                  <a:lnTo>
                    <a:pt x="84427" y="272518"/>
                  </a:lnTo>
                  <a:lnTo>
                    <a:pt x="84859" y="274071"/>
                  </a:lnTo>
                  <a:lnTo>
                    <a:pt x="85725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35"/>
            <p:cNvSpPr/>
            <p:nvPr/>
          </p:nvSpPr>
          <p:spPr>
            <a:xfrm>
              <a:off x="3264693" y="1911667"/>
              <a:ext cx="185739" cy="8574"/>
            </a:xfrm>
            <a:custGeom>
              <a:avLst/>
              <a:gdLst/>
              <a:ahLst/>
              <a:cxnLst/>
              <a:rect l="0" t="0" r="0" b="0"/>
              <a:pathLst>
                <a:path w="185739" h="8574">
                  <a:moveTo>
                    <a:pt x="0" y="8573"/>
                  </a:moveTo>
                  <a:lnTo>
                    <a:pt x="16094" y="8573"/>
                  </a:lnTo>
                  <a:lnTo>
                    <a:pt x="18667" y="7620"/>
                  </a:lnTo>
                  <a:lnTo>
                    <a:pt x="21176" y="6033"/>
                  </a:lnTo>
                  <a:lnTo>
                    <a:pt x="23643" y="4022"/>
                  </a:lnTo>
                  <a:lnTo>
                    <a:pt x="26874" y="2681"/>
                  </a:lnTo>
                  <a:lnTo>
                    <a:pt x="30616" y="1788"/>
                  </a:lnTo>
                  <a:lnTo>
                    <a:pt x="34699" y="1192"/>
                  </a:lnTo>
                  <a:lnTo>
                    <a:pt x="39008" y="794"/>
                  </a:lnTo>
                  <a:lnTo>
                    <a:pt x="43467" y="530"/>
                  </a:lnTo>
                  <a:lnTo>
                    <a:pt x="48028" y="353"/>
                  </a:lnTo>
                  <a:lnTo>
                    <a:pt x="71664" y="70"/>
                  </a:lnTo>
                  <a:lnTo>
                    <a:pt x="1857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36"/>
            <p:cNvSpPr/>
            <p:nvPr/>
          </p:nvSpPr>
          <p:spPr>
            <a:xfrm>
              <a:off x="3336131" y="1808797"/>
              <a:ext cx="100013" cy="214314"/>
            </a:xfrm>
            <a:custGeom>
              <a:avLst/>
              <a:gdLst/>
              <a:ahLst/>
              <a:cxnLst/>
              <a:rect l="0" t="0" r="0" b="0"/>
              <a:pathLst>
                <a:path w="100013" h="214314">
                  <a:moveTo>
                    <a:pt x="0" y="0"/>
                  </a:moveTo>
                  <a:lnTo>
                    <a:pt x="0" y="11932"/>
                  </a:lnTo>
                  <a:lnTo>
                    <a:pt x="794" y="14622"/>
                  </a:lnTo>
                  <a:lnTo>
                    <a:pt x="3792" y="20151"/>
                  </a:lnTo>
                  <a:lnTo>
                    <a:pt x="5654" y="25784"/>
                  </a:lnTo>
                  <a:lnTo>
                    <a:pt x="7275" y="32414"/>
                  </a:lnTo>
                  <a:lnTo>
                    <a:pt x="8819" y="36850"/>
                  </a:lnTo>
                  <a:lnTo>
                    <a:pt x="10642" y="41711"/>
                  </a:lnTo>
                  <a:lnTo>
                    <a:pt x="14784" y="52193"/>
                  </a:lnTo>
                  <a:lnTo>
                    <a:pt x="23910" y="74445"/>
                  </a:lnTo>
                  <a:lnTo>
                    <a:pt x="25465" y="80110"/>
                  </a:lnTo>
                  <a:lnTo>
                    <a:pt x="26502" y="85792"/>
                  </a:lnTo>
                  <a:lnTo>
                    <a:pt x="27193" y="91484"/>
                  </a:lnTo>
                  <a:lnTo>
                    <a:pt x="29241" y="97185"/>
                  </a:lnTo>
                  <a:lnTo>
                    <a:pt x="32194" y="102890"/>
                  </a:lnTo>
                  <a:lnTo>
                    <a:pt x="35750" y="108598"/>
                  </a:lnTo>
                  <a:lnTo>
                    <a:pt x="38914" y="114309"/>
                  </a:lnTo>
                  <a:lnTo>
                    <a:pt x="41818" y="120021"/>
                  </a:lnTo>
                  <a:lnTo>
                    <a:pt x="44547" y="125734"/>
                  </a:lnTo>
                  <a:lnTo>
                    <a:pt x="47161" y="130495"/>
                  </a:lnTo>
                  <a:lnTo>
                    <a:pt x="49697" y="134622"/>
                  </a:lnTo>
                  <a:lnTo>
                    <a:pt x="52181" y="138325"/>
                  </a:lnTo>
                  <a:lnTo>
                    <a:pt x="54631" y="142699"/>
                  </a:lnTo>
                  <a:lnTo>
                    <a:pt x="57058" y="147520"/>
                  </a:lnTo>
                  <a:lnTo>
                    <a:pt x="59470" y="152640"/>
                  </a:lnTo>
                  <a:lnTo>
                    <a:pt x="61872" y="157005"/>
                  </a:lnTo>
                  <a:lnTo>
                    <a:pt x="64266" y="160867"/>
                  </a:lnTo>
                  <a:lnTo>
                    <a:pt x="66657" y="164395"/>
                  </a:lnTo>
                  <a:lnTo>
                    <a:pt x="69044" y="167699"/>
                  </a:lnTo>
                  <a:lnTo>
                    <a:pt x="71429" y="170855"/>
                  </a:lnTo>
                  <a:lnTo>
                    <a:pt x="76196" y="176900"/>
                  </a:lnTo>
                  <a:lnTo>
                    <a:pt x="80961" y="182762"/>
                  </a:lnTo>
                  <a:lnTo>
                    <a:pt x="82549" y="185659"/>
                  </a:lnTo>
                  <a:lnTo>
                    <a:pt x="84313" y="191418"/>
                  </a:lnTo>
                  <a:lnTo>
                    <a:pt x="87214" y="197152"/>
                  </a:lnTo>
                  <a:lnTo>
                    <a:pt x="91752" y="204044"/>
                  </a:lnTo>
                  <a:lnTo>
                    <a:pt x="94489" y="207526"/>
                  </a:lnTo>
                  <a:lnTo>
                    <a:pt x="100012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37"/>
            <p:cNvSpPr/>
            <p:nvPr/>
          </p:nvSpPr>
          <p:spPr>
            <a:xfrm>
              <a:off x="3300412" y="2100262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8573"/>
                  </a:moveTo>
                  <a:lnTo>
                    <a:pt x="0" y="4022"/>
                  </a:lnTo>
                  <a:lnTo>
                    <a:pt x="794" y="2681"/>
                  </a:lnTo>
                  <a:lnTo>
                    <a:pt x="2117" y="1787"/>
                  </a:lnTo>
                  <a:lnTo>
                    <a:pt x="3792" y="1192"/>
                  </a:lnTo>
                  <a:lnTo>
                    <a:pt x="6497" y="794"/>
                  </a:lnTo>
                  <a:lnTo>
                    <a:pt x="9888" y="530"/>
                  </a:lnTo>
                  <a:lnTo>
                    <a:pt x="17094" y="235"/>
                  </a:lnTo>
                  <a:lnTo>
                    <a:pt x="26408" y="70"/>
                  </a:lnTo>
                  <a:lnTo>
                    <a:pt x="34491" y="31"/>
                  </a:lnTo>
                  <a:lnTo>
                    <a:pt x="64542" y="2554"/>
                  </a:lnTo>
                  <a:lnTo>
                    <a:pt x="101710" y="5898"/>
                  </a:lnTo>
                  <a:lnTo>
                    <a:pt x="123521" y="7384"/>
                  </a:lnTo>
                  <a:lnTo>
                    <a:pt x="138507" y="8044"/>
                  </a:lnTo>
                  <a:lnTo>
                    <a:pt x="144725" y="8220"/>
                  </a:lnTo>
                  <a:lnTo>
                    <a:pt x="150459" y="7385"/>
                  </a:lnTo>
                  <a:lnTo>
                    <a:pt x="155868" y="5876"/>
                  </a:lnTo>
                  <a:lnTo>
                    <a:pt x="161062" y="3917"/>
                  </a:lnTo>
                  <a:lnTo>
                    <a:pt x="165319" y="2611"/>
                  </a:lnTo>
                  <a:lnTo>
                    <a:pt x="168950" y="1741"/>
                  </a:lnTo>
                  <a:lnTo>
                    <a:pt x="172164" y="1161"/>
                  </a:lnTo>
                  <a:lnTo>
                    <a:pt x="175895" y="774"/>
                  </a:lnTo>
                  <a:lnTo>
                    <a:pt x="179970" y="516"/>
                  </a:lnTo>
                  <a:lnTo>
                    <a:pt x="191172" y="153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38"/>
            <p:cNvSpPr/>
            <p:nvPr/>
          </p:nvSpPr>
          <p:spPr>
            <a:xfrm>
              <a:off x="3607593" y="1568767"/>
              <a:ext cx="2836070" cy="539672"/>
            </a:xfrm>
            <a:custGeom>
              <a:avLst/>
              <a:gdLst/>
              <a:ahLst/>
              <a:cxnLst/>
              <a:rect l="0" t="0" r="0" b="0"/>
              <a:pathLst>
                <a:path w="2836070" h="539672">
                  <a:moveTo>
                    <a:pt x="0" y="445770"/>
                  </a:moveTo>
                  <a:lnTo>
                    <a:pt x="45247" y="500066"/>
                  </a:lnTo>
                  <a:lnTo>
                    <a:pt x="48421" y="501970"/>
                  </a:lnTo>
                  <a:lnTo>
                    <a:pt x="59679" y="505602"/>
                  </a:lnTo>
                  <a:lnTo>
                    <a:pt x="65683" y="509827"/>
                  </a:lnTo>
                  <a:lnTo>
                    <a:pt x="80876" y="525884"/>
                  </a:lnTo>
                  <a:lnTo>
                    <a:pt x="84080" y="527755"/>
                  </a:lnTo>
                  <a:lnTo>
                    <a:pt x="95380" y="531339"/>
                  </a:lnTo>
                  <a:lnTo>
                    <a:pt x="101393" y="535553"/>
                  </a:lnTo>
                  <a:lnTo>
                    <a:pt x="110945" y="538061"/>
                  </a:lnTo>
                  <a:lnTo>
                    <a:pt x="125103" y="539671"/>
                  </a:lnTo>
                  <a:lnTo>
                    <a:pt x="126264" y="538851"/>
                  </a:lnTo>
                  <a:lnTo>
                    <a:pt x="127039" y="537351"/>
                  </a:lnTo>
                  <a:lnTo>
                    <a:pt x="127899" y="533145"/>
                  </a:lnTo>
                  <a:lnTo>
                    <a:pt x="128527" y="517102"/>
                  </a:lnTo>
                  <a:lnTo>
                    <a:pt x="128587" y="473004"/>
                  </a:lnTo>
                  <a:lnTo>
                    <a:pt x="126471" y="459779"/>
                  </a:lnTo>
                  <a:lnTo>
                    <a:pt x="123678" y="445329"/>
                  </a:lnTo>
                  <a:lnTo>
                    <a:pt x="122437" y="432556"/>
                  </a:lnTo>
                  <a:lnTo>
                    <a:pt x="121885" y="420530"/>
                  </a:lnTo>
                  <a:lnTo>
                    <a:pt x="121640" y="408835"/>
                  </a:lnTo>
                  <a:lnTo>
                    <a:pt x="121470" y="380075"/>
                  </a:lnTo>
                  <a:lnTo>
                    <a:pt x="119339" y="368630"/>
                  </a:lnTo>
                  <a:lnTo>
                    <a:pt x="111503" y="341209"/>
                  </a:lnTo>
                  <a:lnTo>
                    <a:pt x="109089" y="327543"/>
                  </a:lnTo>
                  <a:lnTo>
                    <a:pt x="107222" y="315120"/>
                  </a:lnTo>
                  <a:lnTo>
                    <a:pt x="103746" y="303248"/>
                  </a:lnTo>
                  <a:lnTo>
                    <a:pt x="99555" y="291622"/>
                  </a:lnTo>
                  <a:lnTo>
                    <a:pt x="95047" y="280105"/>
                  </a:lnTo>
                  <a:lnTo>
                    <a:pt x="90397" y="268636"/>
                  </a:lnTo>
                  <a:lnTo>
                    <a:pt x="87801" y="257189"/>
                  </a:lnTo>
                  <a:lnTo>
                    <a:pt x="85854" y="245751"/>
                  </a:lnTo>
                  <a:lnTo>
                    <a:pt x="82343" y="234318"/>
                  </a:lnTo>
                  <a:lnTo>
                    <a:pt x="78137" y="222886"/>
                  </a:lnTo>
                  <a:lnTo>
                    <a:pt x="74415" y="211456"/>
                  </a:lnTo>
                  <a:lnTo>
                    <a:pt x="71526" y="195263"/>
                  </a:lnTo>
                  <a:lnTo>
                    <a:pt x="68038" y="187431"/>
                  </a:lnTo>
                  <a:lnTo>
                    <a:pt x="59330" y="173690"/>
                  </a:lnTo>
                  <a:lnTo>
                    <a:pt x="53122" y="159943"/>
                  </a:lnTo>
                  <a:lnTo>
                    <a:pt x="50136" y="149414"/>
                  </a:lnTo>
                  <a:lnTo>
                    <a:pt x="45371" y="140262"/>
                  </a:lnTo>
                  <a:lnTo>
                    <a:pt x="42812" y="131517"/>
                  </a:lnTo>
                  <a:lnTo>
                    <a:pt x="38174" y="122894"/>
                  </a:lnTo>
                  <a:lnTo>
                    <a:pt x="35652" y="114307"/>
                  </a:lnTo>
                  <a:lnTo>
                    <a:pt x="29664" y="104564"/>
                  </a:lnTo>
                  <a:lnTo>
                    <a:pt x="29059" y="101083"/>
                  </a:lnTo>
                  <a:lnTo>
                    <a:pt x="28584" y="87035"/>
                  </a:lnTo>
                  <a:lnTo>
                    <a:pt x="29375" y="86598"/>
                  </a:lnTo>
                  <a:lnTo>
                    <a:pt x="32370" y="86113"/>
                  </a:lnTo>
                  <a:lnTo>
                    <a:pt x="33486" y="85031"/>
                  </a:lnTo>
                  <a:lnTo>
                    <a:pt x="34231" y="83357"/>
                  </a:lnTo>
                  <a:lnTo>
                    <a:pt x="35425" y="78378"/>
                  </a:lnTo>
                  <a:lnTo>
                    <a:pt x="36317" y="77970"/>
                  </a:lnTo>
                  <a:lnTo>
                    <a:pt x="39424" y="77516"/>
                  </a:lnTo>
                  <a:lnTo>
                    <a:pt x="41364" y="76442"/>
                  </a:lnTo>
                  <a:lnTo>
                    <a:pt x="45636" y="72709"/>
                  </a:lnTo>
                  <a:lnTo>
                    <a:pt x="48681" y="71333"/>
                  </a:lnTo>
                  <a:lnTo>
                    <a:pt x="62856" y="69124"/>
                  </a:lnTo>
                  <a:lnTo>
                    <a:pt x="95473" y="67649"/>
                  </a:lnTo>
                  <a:lnTo>
                    <a:pt x="114344" y="61799"/>
                  </a:lnTo>
                  <a:lnTo>
                    <a:pt x="202291" y="54186"/>
                  </a:lnTo>
                  <a:lnTo>
                    <a:pt x="289024" y="51483"/>
                  </a:lnTo>
                  <a:lnTo>
                    <a:pt x="488486" y="51435"/>
                  </a:lnTo>
                  <a:lnTo>
                    <a:pt x="573890" y="43216"/>
                  </a:lnTo>
                  <a:lnTo>
                    <a:pt x="694332" y="42865"/>
                  </a:lnTo>
                  <a:lnTo>
                    <a:pt x="773334" y="35085"/>
                  </a:lnTo>
                  <a:lnTo>
                    <a:pt x="858523" y="34321"/>
                  </a:lnTo>
                  <a:lnTo>
                    <a:pt x="1126633" y="34290"/>
                  </a:lnTo>
                  <a:lnTo>
                    <a:pt x="1214890" y="26247"/>
                  </a:lnTo>
                  <a:lnTo>
                    <a:pt x="1426671" y="25718"/>
                  </a:lnTo>
                  <a:lnTo>
                    <a:pt x="1508937" y="17940"/>
                  </a:lnTo>
                  <a:lnTo>
                    <a:pt x="1591964" y="17176"/>
                  </a:lnTo>
                  <a:lnTo>
                    <a:pt x="1716561" y="17145"/>
                  </a:lnTo>
                  <a:lnTo>
                    <a:pt x="1967332" y="9102"/>
                  </a:lnTo>
                  <a:lnTo>
                    <a:pt x="2553781" y="8573"/>
                  </a:lnTo>
                  <a:lnTo>
                    <a:pt x="2638118" y="16988"/>
                  </a:lnTo>
                  <a:lnTo>
                    <a:pt x="2700140" y="16187"/>
                  </a:lnTo>
                  <a:lnTo>
                    <a:pt x="2748215" y="9102"/>
                  </a:lnTo>
                  <a:lnTo>
                    <a:pt x="2824038" y="8573"/>
                  </a:lnTo>
                  <a:lnTo>
                    <a:pt x="2826461" y="7620"/>
                  </a:lnTo>
                  <a:lnTo>
                    <a:pt x="28360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9"/>
            <p:cNvSpPr/>
            <p:nvPr/>
          </p:nvSpPr>
          <p:spPr>
            <a:xfrm>
              <a:off x="3857625" y="1750098"/>
              <a:ext cx="220331" cy="273002"/>
            </a:xfrm>
            <a:custGeom>
              <a:avLst/>
              <a:gdLst/>
              <a:ahLst/>
              <a:cxnLst/>
              <a:rect l="0" t="0" r="0" b="0"/>
              <a:pathLst>
                <a:path w="220331" h="273002">
                  <a:moveTo>
                    <a:pt x="0" y="50127"/>
                  </a:moveTo>
                  <a:lnTo>
                    <a:pt x="3792" y="50127"/>
                  </a:lnTo>
                  <a:lnTo>
                    <a:pt x="4909" y="49174"/>
                  </a:lnTo>
                  <a:lnTo>
                    <a:pt x="5654" y="47587"/>
                  </a:lnTo>
                  <a:lnTo>
                    <a:pt x="6849" y="42746"/>
                  </a:lnTo>
                  <a:lnTo>
                    <a:pt x="11246" y="39544"/>
                  </a:lnTo>
                  <a:lnTo>
                    <a:pt x="17698" y="35898"/>
                  </a:lnTo>
                  <a:lnTo>
                    <a:pt x="23211" y="34278"/>
                  </a:lnTo>
                  <a:lnTo>
                    <a:pt x="26587" y="32893"/>
                  </a:lnTo>
                  <a:lnTo>
                    <a:pt x="30424" y="31018"/>
                  </a:lnTo>
                  <a:lnTo>
                    <a:pt x="34570" y="28815"/>
                  </a:lnTo>
                  <a:lnTo>
                    <a:pt x="39715" y="26394"/>
                  </a:lnTo>
                  <a:lnTo>
                    <a:pt x="51782" y="21164"/>
                  </a:lnTo>
                  <a:lnTo>
                    <a:pt x="57540" y="19388"/>
                  </a:lnTo>
                  <a:lnTo>
                    <a:pt x="62967" y="18204"/>
                  </a:lnTo>
                  <a:lnTo>
                    <a:pt x="68171" y="17415"/>
                  </a:lnTo>
                  <a:lnTo>
                    <a:pt x="74816" y="15936"/>
                  </a:lnTo>
                  <a:lnTo>
                    <a:pt x="90666" y="11753"/>
                  </a:lnTo>
                  <a:lnTo>
                    <a:pt x="97750" y="10257"/>
                  </a:lnTo>
                  <a:lnTo>
                    <a:pt x="104060" y="9259"/>
                  </a:lnTo>
                  <a:lnTo>
                    <a:pt x="109855" y="8594"/>
                  </a:lnTo>
                  <a:lnTo>
                    <a:pt x="116099" y="7199"/>
                  </a:lnTo>
                  <a:lnTo>
                    <a:pt x="122643" y="5315"/>
                  </a:lnTo>
                  <a:lnTo>
                    <a:pt x="129387" y="3107"/>
                  </a:lnTo>
                  <a:lnTo>
                    <a:pt x="135470" y="1635"/>
                  </a:lnTo>
                  <a:lnTo>
                    <a:pt x="141113" y="654"/>
                  </a:lnTo>
                  <a:lnTo>
                    <a:pt x="146463" y="0"/>
                  </a:lnTo>
                  <a:lnTo>
                    <a:pt x="150823" y="516"/>
                  </a:lnTo>
                  <a:lnTo>
                    <a:pt x="154523" y="1813"/>
                  </a:lnTo>
                  <a:lnTo>
                    <a:pt x="157784" y="3630"/>
                  </a:lnTo>
                  <a:lnTo>
                    <a:pt x="161545" y="4841"/>
                  </a:lnTo>
                  <a:lnTo>
                    <a:pt x="165641" y="5649"/>
                  </a:lnTo>
                  <a:lnTo>
                    <a:pt x="169958" y="6187"/>
                  </a:lnTo>
                  <a:lnTo>
                    <a:pt x="172836" y="7499"/>
                  </a:lnTo>
                  <a:lnTo>
                    <a:pt x="174755" y="9326"/>
                  </a:lnTo>
                  <a:lnTo>
                    <a:pt x="179573" y="16448"/>
                  </a:lnTo>
                  <a:lnTo>
                    <a:pt x="181628" y="19101"/>
                  </a:lnTo>
                  <a:lnTo>
                    <a:pt x="182997" y="21823"/>
                  </a:lnTo>
                  <a:lnTo>
                    <a:pt x="184519" y="27387"/>
                  </a:lnTo>
                  <a:lnTo>
                    <a:pt x="184131" y="30205"/>
                  </a:lnTo>
                  <a:lnTo>
                    <a:pt x="181584" y="35875"/>
                  </a:lnTo>
                  <a:lnTo>
                    <a:pt x="177806" y="44110"/>
                  </a:lnTo>
                  <a:lnTo>
                    <a:pt x="175687" y="48973"/>
                  </a:lnTo>
                  <a:lnTo>
                    <a:pt x="164750" y="60787"/>
                  </a:lnTo>
                  <a:lnTo>
                    <a:pt x="147933" y="77236"/>
                  </a:lnTo>
                  <a:lnTo>
                    <a:pt x="127196" y="96775"/>
                  </a:lnTo>
                  <a:lnTo>
                    <a:pt x="111785" y="110753"/>
                  </a:lnTo>
                  <a:lnTo>
                    <a:pt x="99923" y="121024"/>
                  </a:lnTo>
                  <a:lnTo>
                    <a:pt x="90428" y="128824"/>
                  </a:lnTo>
                  <a:lnTo>
                    <a:pt x="83304" y="134024"/>
                  </a:lnTo>
                  <a:lnTo>
                    <a:pt x="77761" y="137491"/>
                  </a:lnTo>
                  <a:lnTo>
                    <a:pt x="73271" y="139802"/>
                  </a:lnTo>
                  <a:lnTo>
                    <a:pt x="69485" y="141343"/>
                  </a:lnTo>
                  <a:lnTo>
                    <a:pt x="63161" y="143055"/>
                  </a:lnTo>
                  <a:lnTo>
                    <a:pt x="57543" y="144154"/>
                  </a:lnTo>
                  <a:lnTo>
                    <a:pt x="51155" y="144389"/>
                  </a:lnTo>
                  <a:lnTo>
                    <a:pt x="57348" y="144422"/>
                  </a:lnTo>
                  <a:lnTo>
                    <a:pt x="60677" y="144423"/>
                  </a:lnTo>
                  <a:lnTo>
                    <a:pt x="62676" y="143471"/>
                  </a:lnTo>
                  <a:lnTo>
                    <a:pt x="67014" y="139873"/>
                  </a:lnTo>
                  <a:lnTo>
                    <a:pt x="70076" y="138533"/>
                  </a:lnTo>
                  <a:lnTo>
                    <a:pt x="73705" y="137639"/>
                  </a:lnTo>
                  <a:lnTo>
                    <a:pt x="77711" y="137043"/>
                  </a:lnTo>
                  <a:lnTo>
                    <a:pt x="81970" y="136646"/>
                  </a:lnTo>
                  <a:lnTo>
                    <a:pt x="86396" y="136381"/>
                  </a:lnTo>
                  <a:lnTo>
                    <a:pt x="90935" y="136205"/>
                  </a:lnTo>
                  <a:lnTo>
                    <a:pt x="95548" y="135134"/>
                  </a:lnTo>
                  <a:lnTo>
                    <a:pt x="100211" y="133469"/>
                  </a:lnTo>
                  <a:lnTo>
                    <a:pt x="104907" y="131405"/>
                  </a:lnTo>
                  <a:lnTo>
                    <a:pt x="110419" y="130030"/>
                  </a:lnTo>
                  <a:lnTo>
                    <a:pt x="116475" y="129113"/>
                  </a:lnTo>
                  <a:lnTo>
                    <a:pt x="122894" y="128502"/>
                  </a:lnTo>
                  <a:lnTo>
                    <a:pt x="128761" y="128094"/>
                  </a:lnTo>
                  <a:lnTo>
                    <a:pt x="139512" y="127641"/>
                  </a:lnTo>
                  <a:lnTo>
                    <a:pt x="154490" y="127387"/>
                  </a:lnTo>
                  <a:lnTo>
                    <a:pt x="159349" y="128303"/>
                  </a:lnTo>
                  <a:lnTo>
                    <a:pt x="164177" y="129867"/>
                  </a:lnTo>
                  <a:lnTo>
                    <a:pt x="168982" y="131862"/>
                  </a:lnTo>
                  <a:lnTo>
                    <a:pt x="172979" y="134144"/>
                  </a:lnTo>
                  <a:lnTo>
                    <a:pt x="183192" y="141907"/>
                  </a:lnTo>
                  <a:lnTo>
                    <a:pt x="187215" y="144651"/>
                  </a:lnTo>
                  <a:lnTo>
                    <a:pt x="191485" y="147433"/>
                  </a:lnTo>
                  <a:lnTo>
                    <a:pt x="198346" y="153064"/>
                  </a:lnTo>
                  <a:lnTo>
                    <a:pt x="204041" y="158742"/>
                  </a:lnTo>
                  <a:lnTo>
                    <a:pt x="209218" y="164440"/>
                  </a:lnTo>
                  <a:lnTo>
                    <a:pt x="210916" y="167293"/>
                  </a:lnTo>
                  <a:lnTo>
                    <a:pt x="212803" y="173003"/>
                  </a:lnTo>
                  <a:lnTo>
                    <a:pt x="215758" y="181256"/>
                  </a:lnTo>
                  <a:lnTo>
                    <a:pt x="217657" y="186124"/>
                  </a:lnTo>
                  <a:lnTo>
                    <a:pt x="219767" y="194072"/>
                  </a:lnTo>
                  <a:lnTo>
                    <a:pt x="220330" y="197525"/>
                  </a:lnTo>
                  <a:lnTo>
                    <a:pt x="219912" y="200780"/>
                  </a:lnTo>
                  <a:lnTo>
                    <a:pt x="216324" y="209911"/>
                  </a:lnTo>
                  <a:lnTo>
                    <a:pt x="215206" y="215757"/>
                  </a:lnTo>
                  <a:lnTo>
                    <a:pt x="212593" y="221530"/>
                  </a:lnTo>
                  <a:lnTo>
                    <a:pt x="210784" y="224403"/>
                  </a:lnTo>
                  <a:lnTo>
                    <a:pt x="204542" y="230135"/>
                  </a:lnTo>
                  <a:lnTo>
                    <a:pt x="200655" y="232998"/>
                  </a:lnTo>
                  <a:lnTo>
                    <a:pt x="196476" y="235858"/>
                  </a:lnTo>
                  <a:lnTo>
                    <a:pt x="187599" y="241576"/>
                  </a:lnTo>
                  <a:lnTo>
                    <a:pt x="173677" y="250151"/>
                  </a:lnTo>
                  <a:lnTo>
                    <a:pt x="168172" y="253009"/>
                  </a:lnTo>
                  <a:lnTo>
                    <a:pt x="162121" y="255866"/>
                  </a:lnTo>
                  <a:lnTo>
                    <a:pt x="155705" y="258724"/>
                  </a:lnTo>
                  <a:lnTo>
                    <a:pt x="149841" y="260629"/>
                  </a:lnTo>
                  <a:lnTo>
                    <a:pt x="144344" y="261899"/>
                  </a:lnTo>
                  <a:lnTo>
                    <a:pt x="139091" y="262746"/>
                  </a:lnTo>
                  <a:lnTo>
                    <a:pt x="134002" y="264263"/>
                  </a:lnTo>
                  <a:lnTo>
                    <a:pt x="129023" y="266226"/>
                  </a:lnTo>
                  <a:lnTo>
                    <a:pt x="124115" y="268488"/>
                  </a:lnTo>
                  <a:lnTo>
                    <a:pt x="119255" y="269996"/>
                  </a:lnTo>
                  <a:lnTo>
                    <a:pt x="114429" y="271001"/>
                  </a:lnTo>
                  <a:lnTo>
                    <a:pt x="109623" y="271671"/>
                  </a:lnTo>
                  <a:lnTo>
                    <a:pt x="104832" y="272118"/>
                  </a:lnTo>
                  <a:lnTo>
                    <a:pt x="100050" y="272416"/>
                  </a:lnTo>
                  <a:lnTo>
                    <a:pt x="87853" y="272835"/>
                  </a:lnTo>
                  <a:lnTo>
                    <a:pt x="65970" y="272996"/>
                  </a:lnTo>
                  <a:lnTo>
                    <a:pt x="63030" y="273001"/>
                  </a:lnTo>
                  <a:lnTo>
                    <a:pt x="60276" y="272052"/>
                  </a:lnTo>
                  <a:lnTo>
                    <a:pt x="55099" y="268458"/>
                  </a:lnTo>
                  <a:lnTo>
                    <a:pt x="51814" y="267118"/>
                  </a:lnTo>
                  <a:lnTo>
                    <a:pt x="48036" y="266225"/>
                  </a:lnTo>
                  <a:lnTo>
                    <a:pt x="43930" y="265630"/>
                  </a:lnTo>
                  <a:lnTo>
                    <a:pt x="41193" y="264280"/>
                  </a:lnTo>
                  <a:lnTo>
                    <a:pt x="39368" y="262428"/>
                  </a:lnTo>
                  <a:lnTo>
                    <a:pt x="38152" y="260241"/>
                  </a:lnTo>
                  <a:lnTo>
                    <a:pt x="36800" y="255271"/>
                  </a:lnTo>
                  <a:lnTo>
                    <a:pt x="36439" y="252612"/>
                  </a:lnTo>
                  <a:lnTo>
                    <a:pt x="35405" y="250839"/>
                  </a:lnTo>
                  <a:lnTo>
                    <a:pt x="33922" y="249658"/>
                  </a:lnTo>
                  <a:lnTo>
                    <a:pt x="32139" y="248870"/>
                  </a:lnTo>
                  <a:lnTo>
                    <a:pt x="30951" y="247392"/>
                  </a:lnTo>
                  <a:lnTo>
                    <a:pt x="30159" y="245454"/>
                  </a:lnTo>
                  <a:lnTo>
                    <a:pt x="28888" y="240052"/>
                  </a:lnTo>
                  <a:lnTo>
                    <a:pt x="28714" y="236773"/>
                  </a:lnTo>
                  <a:lnTo>
                    <a:pt x="28575" y="2301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0"/>
            <p:cNvSpPr/>
            <p:nvPr/>
          </p:nvSpPr>
          <p:spPr>
            <a:xfrm>
              <a:off x="4150518" y="1774507"/>
              <a:ext cx="85726" cy="248604"/>
            </a:xfrm>
            <a:custGeom>
              <a:avLst/>
              <a:gdLst/>
              <a:ahLst/>
              <a:cxnLst/>
              <a:rect l="0" t="0" r="0" b="0"/>
              <a:pathLst>
                <a:path w="85726" h="248604">
                  <a:moveTo>
                    <a:pt x="0" y="0"/>
                  </a:moveTo>
                  <a:lnTo>
                    <a:pt x="3793" y="0"/>
                  </a:lnTo>
                  <a:lnTo>
                    <a:pt x="4910" y="953"/>
                  </a:lnTo>
                  <a:lnTo>
                    <a:pt x="5655" y="2540"/>
                  </a:lnTo>
                  <a:lnTo>
                    <a:pt x="6151" y="4551"/>
                  </a:lnTo>
                  <a:lnTo>
                    <a:pt x="7276" y="5891"/>
                  </a:lnTo>
                  <a:lnTo>
                    <a:pt x="8819" y="6785"/>
                  </a:lnTo>
                  <a:lnTo>
                    <a:pt x="13208" y="8220"/>
                  </a:lnTo>
                  <a:lnTo>
                    <a:pt x="14361" y="10242"/>
                  </a:lnTo>
                  <a:lnTo>
                    <a:pt x="15924" y="13496"/>
                  </a:lnTo>
                  <a:lnTo>
                    <a:pt x="17760" y="17570"/>
                  </a:lnTo>
                  <a:lnTo>
                    <a:pt x="19778" y="21238"/>
                  </a:lnTo>
                  <a:lnTo>
                    <a:pt x="21916" y="24636"/>
                  </a:lnTo>
                  <a:lnTo>
                    <a:pt x="24136" y="27854"/>
                  </a:lnTo>
                  <a:lnTo>
                    <a:pt x="26409" y="31905"/>
                  </a:lnTo>
                  <a:lnTo>
                    <a:pt x="28719" y="36510"/>
                  </a:lnTo>
                  <a:lnTo>
                    <a:pt x="31052" y="41485"/>
                  </a:lnTo>
                  <a:lnTo>
                    <a:pt x="33402" y="45754"/>
                  </a:lnTo>
                  <a:lnTo>
                    <a:pt x="35762" y="49553"/>
                  </a:lnTo>
                  <a:lnTo>
                    <a:pt x="38129" y="53038"/>
                  </a:lnTo>
                  <a:lnTo>
                    <a:pt x="39707" y="57266"/>
                  </a:lnTo>
                  <a:lnTo>
                    <a:pt x="40759" y="61990"/>
                  </a:lnTo>
                  <a:lnTo>
                    <a:pt x="41460" y="67044"/>
                  </a:lnTo>
                  <a:lnTo>
                    <a:pt x="41928" y="72319"/>
                  </a:lnTo>
                  <a:lnTo>
                    <a:pt x="42239" y="77740"/>
                  </a:lnTo>
                  <a:lnTo>
                    <a:pt x="42447" y="83259"/>
                  </a:lnTo>
                  <a:lnTo>
                    <a:pt x="43379" y="88844"/>
                  </a:lnTo>
                  <a:lnTo>
                    <a:pt x="44795" y="94472"/>
                  </a:lnTo>
                  <a:lnTo>
                    <a:pt x="46532" y="100129"/>
                  </a:lnTo>
                  <a:lnTo>
                    <a:pt x="47690" y="106758"/>
                  </a:lnTo>
                  <a:lnTo>
                    <a:pt x="48462" y="114034"/>
                  </a:lnTo>
                  <a:lnTo>
                    <a:pt x="48977" y="121743"/>
                  </a:lnTo>
                  <a:lnTo>
                    <a:pt x="50114" y="128787"/>
                  </a:lnTo>
                  <a:lnTo>
                    <a:pt x="51666" y="135388"/>
                  </a:lnTo>
                  <a:lnTo>
                    <a:pt x="53494" y="141694"/>
                  </a:lnTo>
                  <a:lnTo>
                    <a:pt x="55507" y="146850"/>
                  </a:lnTo>
                  <a:lnTo>
                    <a:pt x="57642" y="151240"/>
                  </a:lnTo>
                  <a:lnTo>
                    <a:pt x="59859" y="155119"/>
                  </a:lnTo>
                  <a:lnTo>
                    <a:pt x="61338" y="160563"/>
                  </a:lnTo>
                  <a:lnTo>
                    <a:pt x="62323" y="167050"/>
                  </a:lnTo>
                  <a:lnTo>
                    <a:pt x="62980" y="174231"/>
                  </a:lnTo>
                  <a:lnTo>
                    <a:pt x="63418" y="179972"/>
                  </a:lnTo>
                  <a:lnTo>
                    <a:pt x="63710" y="184751"/>
                  </a:lnTo>
                  <a:lnTo>
                    <a:pt x="63904" y="188890"/>
                  </a:lnTo>
                  <a:lnTo>
                    <a:pt x="64828" y="193554"/>
                  </a:lnTo>
                  <a:lnTo>
                    <a:pt x="66238" y="198569"/>
                  </a:lnTo>
                  <a:lnTo>
                    <a:pt x="67971" y="203817"/>
                  </a:lnTo>
                  <a:lnTo>
                    <a:pt x="69127" y="208268"/>
                  </a:lnTo>
                  <a:lnTo>
                    <a:pt x="70411" y="215754"/>
                  </a:lnTo>
                  <a:lnTo>
                    <a:pt x="71547" y="219083"/>
                  </a:lnTo>
                  <a:lnTo>
                    <a:pt x="73098" y="222256"/>
                  </a:lnTo>
                  <a:lnTo>
                    <a:pt x="74926" y="225323"/>
                  </a:lnTo>
                  <a:lnTo>
                    <a:pt x="76938" y="227368"/>
                  </a:lnTo>
                  <a:lnTo>
                    <a:pt x="79073" y="228731"/>
                  </a:lnTo>
                  <a:lnTo>
                    <a:pt x="81291" y="229640"/>
                  </a:lnTo>
                  <a:lnTo>
                    <a:pt x="82769" y="231198"/>
                  </a:lnTo>
                  <a:lnTo>
                    <a:pt x="83754" y="233190"/>
                  </a:lnTo>
                  <a:lnTo>
                    <a:pt x="85336" y="238679"/>
                  </a:lnTo>
                  <a:lnTo>
                    <a:pt x="85649" y="245655"/>
                  </a:lnTo>
                  <a:lnTo>
                    <a:pt x="85725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41"/>
            <p:cNvSpPr/>
            <p:nvPr/>
          </p:nvSpPr>
          <p:spPr>
            <a:xfrm>
              <a:off x="4303630" y="1714531"/>
              <a:ext cx="132639" cy="162847"/>
            </a:xfrm>
            <a:custGeom>
              <a:avLst/>
              <a:gdLst/>
              <a:ahLst/>
              <a:cxnLst/>
              <a:rect l="0" t="0" r="0" b="0"/>
              <a:pathLst>
                <a:path w="132639" h="162847">
                  <a:moveTo>
                    <a:pt x="11195" y="17113"/>
                  </a:moveTo>
                  <a:lnTo>
                    <a:pt x="22105" y="4021"/>
                  </a:lnTo>
                  <a:lnTo>
                    <a:pt x="24818" y="2670"/>
                  </a:lnTo>
                  <a:lnTo>
                    <a:pt x="28215" y="1770"/>
                  </a:lnTo>
                  <a:lnTo>
                    <a:pt x="32066" y="1169"/>
                  </a:lnTo>
                  <a:lnTo>
                    <a:pt x="35428" y="769"/>
                  </a:lnTo>
                  <a:lnTo>
                    <a:pt x="38462" y="502"/>
                  </a:lnTo>
                  <a:lnTo>
                    <a:pt x="41279" y="324"/>
                  </a:lnTo>
                  <a:lnTo>
                    <a:pt x="48643" y="127"/>
                  </a:lnTo>
                  <a:lnTo>
                    <a:pt x="66305" y="0"/>
                  </a:lnTo>
                  <a:lnTo>
                    <a:pt x="70954" y="942"/>
                  </a:lnTo>
                  <a:lnTo>
                    <a:pt x="75640" y="2522"/>
                  </a:lnTo>
                  <a:lnTo>
                    <a:pt x="80352" y="4529"/>
                  </a:lnTo>
                  <a:lnTo>
                    <a:pt x="84287" y="5866"/>
                  </a:lnTo>
                  <a:lnTo>
                    <a:pt x="87705" y="6758"/>
                  </a:lnTo>
                  <a:lnTo>
                    <a:pt x="90776" y="7352"/>
                  </a:lnTo>
                  <a:lnTo>
                    <a:pt x="94412" y="8701"/>
                  </a:lnTo>
                  <a:lnTo>
                    <a:pt x="98423" y="10553"/>
                  </a:lnTo>
                  <a:lnTo>
                    <a:pt x="102684" y="12740"/>
                  </a:lnTo>
                  <a:lnTo>
                    <a:pt x="106319" y="15150"/>
                  </a:lnTo>
                  <a:lnTo>
                    <a:pt x="109536" y="17709"/>
                  </a:lnTo>
                  <a:lnTo>
                    <a:pt x="112474" y="20368"/>
                  </a:lnTo>
                  <a:lnTo>
                    <a:pt x="114433" y="23093"/>
                  </a:lnTo>
                  <a:lnTo>
                    <a:pt x="115739" y="25862"/>
                  </a:lnTo>
                  <a:lnTo>
                    <a:pt x="116610" y="28661"/>
                  </a:lnTo>
                  <a:lnTo>
                    <a:pt x="117983" y="30527"/>
                  </a:lnTo>
                  <a:lnTo>
                    <a:pt x="119694" y="31771"/>
                  </a:lnTo>
                  <a:lnTo>
                    <a:pt x="121627" y="32600"/>
                  </a:lnTo>
                  <a:lnTo>
                    <a:pt x="122916" y="35058"/>
                  </a:lnTo>
                  <a:lnTo>
                    <a:pt x="123776" y="38601"/>
                  </a:lnTo>
                  <a:lnTo>
                    <a:pt x="124349" y="42869"/>
                  </a:lnTo>
                  <a:lnTo>
                    <a:pt x="124731" y="46666"/>
                  </a:lnTo>
                  <a:lnTo>
                    <a:pt x="124985" y="50150"/>
                  </a:lnTo>
                  <a:lnTo>
                    <a:pt x="125155" y="53426"/>
                  </a:lnTo>
                  <a:lnTo>
                    <a:pt x="125343" y="59605"/>
                  </a:lnTo>
                  <a:lnTo>
                    <a:pt x="125450" y="68438"/>
                  </a:lnTo>
                  <a:lnTo>
                    <a:pt x="125486" y="84508"/>
                  </a:lnTo>
                  <a:lnTo>
                    <a:pt x="124695" y="88713"/>
                  </a:lnTo>
                  <a:lnTo>
                    <a:pt x="123374" y="92469"/>
                  </a:lnTo>
                  <a:lnTo>
                    <a:pt x="121700" y="95925"/>
                  </a:lnTo>
                  <a:lnTo>
                    <a:pt x="119789" y="99182"/>
                  </a:lnTo>
                  <a:lnTo>
                    <a:pt x="117722" y="102306"/>
                  </a:lnTo>
                  <a:lnTo>
                    <a:pt x="115551" y="105341"/>
                  </a:lnTo>
                  <a:lnTo>
                    <a:pt x="113309" y="108317"/>
                  </a:lnTo>
                  <a:lnTo>
                    <a:pt x="108702" y="114163"/>
                  </a:lnTo>
                  <a:lnTo>
                    <a:pt x="105568" y="117056"/>
                  </a:lnTo>
                  <a:lnTo>
                    <a:pt x="101891" y="119937"/>
                  </a:lnTo>
                  <a:lnTo>
                    <a:pt x="97853" y="122810"/>
                  </a:lnTo>
                  <a:lnTo>
                    <a:pt x="94367" y="125678"/>
                  </a:lnTo>
                  <a:lnTo>
                    <a:pt x="91249" y="128542"/>
                  </a:lnTo>
                  <a:lnTo>
                    <a:pt x="88377" y="131404"/>
                  </a:lnTo>
                  <a:lnTo>
                    <a:pt x="85668" y="133312"/>
                  </a:lnTo>
                  <a:lnTo>
                    <a:pt x="83068" y="134585"/>
                  </a:lnTo>
                  <a:lnTo>
                    <a:pt x="80541" y="135433"/>
                  </a:lnTo>
                  <a:lnTo>
                    <a:pt x="77270" y="136950"/>
                  </a:lnTo>
                  <a:lnTo>
                    <a:pt x="73501" y="138915"/>
                  </a:lnTo>
                  <a:lnTo>
                    <a:pt x="69401" y="141177"/>
                  </a:lnTo>
                  <a:lnTo>
                    <a:pt x="65873" y="143637"/>
                  </a:lnTo>
                  <a:lnTo>
                    <a:pt x="62729" y="146230"/>
                  </a:lnTo>
                  <a:lnTo>
                    <a:pt x="59838" y="148911"/>
                  </a:lnTo>
                  <a:lnTo>
                    <a:pt x="56324" y="150699"/>
                  </a:lnTo>
                  <a:lnTo>
                    <a:pt x="52393" y="151890"/>
                  </a:lnTo>
                  <a:lnTo>
                    <a:pt x="48185" y="152685"/>
                  </a:lnTo>
                  <a:lnTo>
                    <a:pt x="43793" y="153214"/>
                  </a:lnTo>
                  <a:lnTo>
                    <a:pt x="39277" y="153567"/>
                  </a:lnTo>
                  <a:lnTo>
                    <a:pt x="28207" y="154134"/>
                  </a:lnTo>
                  <a:lnTo>
                    <a:pt x="24577" y="154211"/>
                  </a:lnTo>
                  <a:lnTo>
                    <a:pt x="22497" y="154232"/>
                  </a:lnTo>
                  <a:lnTo>
                    <a:pt x="20317" y="153293"/>
                  </a:lnTo>
                  <a:lnTo>
                    <a:pt x="18070" y="151715"/>
                  </a:lnTo>
                  <a:lnTo>
                    <a:pt x="12553" y="146889"/>
                  </a:lnTo>
                  <a:lnTo>
                    <a:pt x="9681" y="146229"/>
                  </a:lnTo>
                  <a:lnTo>
                    <a:pt x="7804" y="146053"/>
                  </a:lnTo>
                  <a:lnTo>
                    <a:pt x="6554" y="144983"/>
                  </a:lnTo>
                  <a:lnTo>
                    <a:pt x="5719" y="143318"/>
                  </a:lnTo>
                  <a:lnTo>
                    <a:pt x="4381" y="138351"/>
                  </a:lnTo>
                  <a:lnTo>
                    <a:pt x="2081" y="135132"/>
                  </a:lnTo>
                  <a:lnTo>
                    <a:pt x="356" y="132940"/>
                  </a:lnTo>
                  <a:lnTo>
                    <a:pt x="0" y="131478"/>
                  </a:lnTo>
                  <a:lnTo>
                    <a:pt x="556" y="130505"/>
                  </a:lnTo>
                  <a:lnTo>
                    <a:pt x="1721" y="129855"/>
                  </a:lnTo>
                  <a:lnTo>
                    <a:pt x="5132" y="126593"/>
                  </a:lnTo>
                  <a:lnTo>
                    <a:pt x="7153" y="124390"/>
                  </a:lnTo>
                  <a:lnTo>
                    <a:pt x="9294" y="122921"/>
                  </a:lnTo>
                  <a:lnTo>
                    <a:pt x="11515" y="121942"/>
                  </a:lnTo>
                  <a:lnTo>
                    <a:pt x="13789" y="121289"/>
                  </a:lnTo>
                  <a:lnTo>
                    <a:pt x="16893" y="119901"/>
                  </a:lnTo>
                  <a:lnTo>
                    <a:pt x="20550" y="118024"/>
                  </a:lnTo>
                  <a:lnTo>
                    <a:pt x="24575" y="115820"/>
                  </a:lnTo>
                  <a:lnTo>
                    <a:pt x="28052" y="114350"/>
                  </a:lnTo>
                  <a:lnTo>
                    <a:pt x="31164" y="113370"/>
                  </a:lnTo>
                  <a:lnTo>
                    <a:pt x="34033" y="112717"/>
                  </a:lnTo>
                  <a:lnTo>
                    <a:pt x="37532" y="112282"/>
                  </a:lnTo>
                  <a:lnTo>
                    <a:pt x="41453" y="111992"/>
                  </a:lnTo>
                  <a:lnTo>
                    <a:pt x="45654" y="111798"/>
                  </a:lnTo>
                  <a:lnTo>
                    <a:pt x="55599" y="115479"/>
                  </a:lnTo>
                  <a:lnTo>
                    <a:pt x="69372" y="121743"/>
                  </a:lnTo>
                  <a:lnTo>
                    <a:pt x="85699" y="129729"/>
                  </a:lnTo>
                  <a:lnTo>
                    <a:pt x="97377" y="136006"/>
                  </a:lnTo>
                  <a:lnTo>
                    <a:pt x="105955" y="141142"/>
                  </a:lnTo>
                  <a:lnTo>
                    <a:pt x="121635" y="151680"/>
                  </a:lnTo>
                  <a:lnTo>
                    <a:pt x="123715" y="153497"/>
                  </a:lnTo>
                  <a:lnTo>
                    <a:pt x="125896" y="155661"/>
                  </a:lnTo>
                  <a:lnTo>
                    <a:pt x="132638" y="1628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2"/>
            <p:cNvSpPr/>
            <p:nvPr/>
          </p:nvSpPr>
          <p:spPr>
            <a:xfrm>
              <a:off x="4629150" y="1911667"/>
              <a:ext cx="121444" cy="8564"/>
            </a:xfrm>
            <a:custGeom>
              <a:avLst/>
              <a:gdLst/>
              <a:ahLst/>
              <a:cxnLst/>
              <a:rect l="0" t="0" r="0" b="0"/>
              <a:pathLst>
                <a:path w="121444" h="8564">
                  <a:moveTo>
                    <a:pt x="0" y="0"/>
                  </a:moveTo>
                  <a:lnTo>
                    <a:pt x="31052" y="0"/>
                  </a:lnTo>
                  <a:lnTo>
                    <a:pt x="34195" y="953"/>
                  </a:lnTo>
                  <a:lnTo>
                    <a:pt x="37878" y="2540"/>
                  </a:lnTo>
                  <a:lnTo>
                    <a:pt x="41920" y="4551"/>
                  </a:lnTo>
                  <a:lnTo>
                    <a:pt x="45409" y="5891"/>
                  </a:lnTo>
                  <a:lnTo>
                    <a:pt x="48529" y="6785"/>
                  </a:lnTo>
                  <a:lnTo>
                    <a:pt x="51403" y="7381"/>
                  </a:lnTo>
                  <a:lnTo>
                    <a:pt x="54112" y="7778"/>
                  </a:lnTo>
                  <a:lnTo>
                    <a:pt x="56712" y="8043"/>
                  </a:lnTo>
                  <a:lnTo>
                    <a:pt x="59239" y="8219"/>
                  </a:lnTo>
                  <a:lnTo>
                    <a:pt x="66280" y="8416"/>
                  </a:lnTo>
                  <a:lnTo>
                    <a:pt x="91596" y="8563"/>
                  </a:lnTo>
                  <a:lnTo>
                    <a:pt x="95195" y="7614"/>
                  </a:lnTo>
                  <a:lnTo>
                    <a:pt x="98388" y="6028"/>
                  </a:lnTo>
                  <a:lnTo>
                    <a:pt x="101311" y="4019"/>
                  </a:lnTo>
                  <a:lnTo>
                    <a:pt x="104053" y="2679"/>
                  </a:lnTo>
                  <a:lnTo>
                    <a:pt x="106675" y="1786"/>
                  </a:lnTo>
                  <a:lnTo>
                    <a:pt x="109216" y="1191"/>
                  </a:lnTo>
                  <a:lnTo>
                    <a:pt x="111704" y="794"/>
                  </a:lnTo>
                  <a:lnTo>
                    <a:pt x="114157" y="529"/>
                  </a:lnTo>
                  <a:lnTo>
                    <a:pt x="1214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3"/>
            <p:cNvSpPr/>
            <p:nvPr/>
          </p:nvSpPr>
          <p:spPr>
            <a:xfrm>
              <a:off x="4893468" y="1748789"/>
              <a:ext cx="178595" cy="102872"/>
            </a:xfrm>
            <a:custGeom>
              <a:avLst/>
              <a:gdLst/>
              <a:ahLst/>
              <a:cxnLst/>
              <a:rect l="0" t="0" r="0" b="0"/>
              <a:pathLst>
                <a:path w="178595" h="102872">
                  <a:moveTo>
                    <a:pt x="0" y="0"/>
                  </a:moveTo>
                  <a:lnTo>
                    <a:pt x="3793" y="0"/>
                  </a:lnTo>
                  <a:lnTo>
                    <a:pt x="4910" y="953"/>
                  </a:lnTo>
                  <a:lnTo>
                    <a:pt x="5654" y="2540"/>
                  </a:lnTo>
                  <a:lnTo>
                    <a:pt x="7057" y="8220"/>
                  </a:lnTo>
                  <a:lnTo>
                    <a:pt x="9222" y="10956"/>
                  </a:lnTo>
                  <a:lnTo>
                    <a:pt x="10910" y="13019"/>
                  </a:lnTo>
                  <a:lnTo>
                    <a:pt x="12037" y="15347"/>
                  </a:lnTo>
                  <a:lnTo>
                    <a:pt x="12787" y="17852"/>
                  </a:lnTo>
                  <a:lnTo>
                    <a:pt x="13288" y="20474"/>
                  </a:lnTo>
                  <a:lnTo>
                    <a:pt x="14415" y="23174"/>
                  </a:lnTo>
                  <a:lnTo>
                    <a:pt x="15960" y="25927"/>
                  </a:lnTo>
                  <a:lnTo>
                    <a:pt x="20351" y="32639"/>
                  </a:lnTo>
                  <a:lnTo>
                    <a:pt x="20711" y="34142"/>
                  </a:lnTo>
                  <a:lnTo>
                    <a:pt x="20951" y="36096"/>
                  </a:lnTo>
                  <a:lnTo>
                    <a:pt x="21111" y="38352"/>
                  </a:lnTo>
                  <a:lnTo>
                    <a:pt x="20425" y="40808"/>
                  </a:lnTo>
                  <a:lnTo>
                    <a:pt x="19173" y="43398"/>
                  </a:lnTo>
                  <a:lnTo>
                    <a:pt x="17544" y="46077"/>
                  </a:lnTo>
                  <a:lnTo>
                    <a:pt x="16459" y="48816"/>
                  </a:lnTo>
                  <a:lnTo>
                    <a:pt x="15736" y="51594"/>
                  </a:lnTo>
                  <a:lnTo>
                    <a:pt x="15253" y="54399"/>
                  </a:lnTo>
                  <a:lnTo>
                    <a:pt x="14931" y="57221"/>
                  </a:lnTo>
                  <a:lnTo>
                    <a:pt x="14717" y="60055"/>
                  </a:lnTo>
                  <a:lnTo>
                    <a:pt x="14574" y="62897"/>
                  </a:lnTo>
                  <a:lnTo>
                    <a:pt x="13685" y="65744"/>
                  </a:lnTo>
                  <a:lnTo>
                    <a:pt x="12298" y="68595"/>
                  </a:lnTo>
                  <a:lnTo>
                    <a:pt x="10580" y="71447"/>
                  </a:lnTo>
                  <a:lnTo>
                    <a:pt x="9435" y="74302"/>
                  </a:lnTo>
                  <a:lnTo>
                    <a:pt x="8671" y="77157"/>
                  </a:lnTo>
                  <a:lnTo>
                    <a:pt x="8162" y="80013"/>
                  </a:lnTo>
                  <a:lnTo>
                    <a:pt x="7029" y="81917"/>
                  </a:lnTo>
                  <a:lnTo>
                    <a:pt x="5481" y="83187"/>
                  </a:lnTo>
                  <a:lnTo>
                    <a:pt x="3654" y="84033"/>
                  </a:lnTo>
                  <a:lnTo>
                    <a:pt x="2436" y="85550"/>
                  </a:lnTo>
                  <a:lnTo>
                    <a:pt x="1624" y="87513"/>
                  </a:lnTo>
                  <a:lnTo>
                    <a:pt x="320" y="92958"/>
                  </a:lnTo>
                  <a:lnTo>
                    <a:pt x="214" y="94357"/>
                  </a:lnTo>
                  <a:lnTo>
                    <a:pt x="143" y="96242"/>
                  </a:lnTo>
                  <a:lnTo>
                    <a:pt x="3" y="102756"/>
                  </a:lnTo>
                  <a:lnTo>
                    <a:pt x="3793" y="102836"/>
                  </a:lnTo>
                  <a:lnTo>
                    <a:pt x="62038" y="102871"/>
                  </a:lnTo>
                  <a:lnTo>
                    <a:pt x="66758" y="101918"/>
                  </a:lnTo>
                  <a:lnTo>
                    <a:pt x="71493" y="100331"/>
                  </a:lnTo>
                  <a:lnTo>
                    <a:pt x="76237" y="98320"/>
                  </a:lnTo>
                  <a:lnTo>
                    <a:pt x="80988" y="96979"/>
                  </a:lnTo>
                  <a:lnTo>
                    <a:pt x="85742" y="96085"/>
                  </a:lnTo>
                  <a:lnTo>
                    <a:pt x="90499" y="95490"/>
                  </a:lnTo>
                  <a:lnTo>
                    <a:pt x="100021" y="96045"/>
                  </a:lnTo>
                  <a:lnTo>
                    <a:pt x="112717" y="97368"/>
                  </a:lnTo>
                  <a:lnTo>
                    <a:pt x="138203" y="100425"/>
                  </a:lnTo>
                  <a:lnTo>
                    <a:pt x="152176" y="101784"/>
                  </a:lnTo>
                  <a:lnTo>
                    <a:pt x="161032" y="102387"/>
                  </a:lnTo>
                  <a:lnTo>
                    <a:pt x="167614" y="102656"/>
                  </a:lnTo>
                  <a:lnTo>
                    <a:pt x="178594" y="1028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44"/>
            <p:cNvSpPr/>
            <p:nvPr/>
          </p:nvSpPr>
          <p:spPr>
            <a:xfrm>
              <a:off x="5022056" y="1740217"/>
              <a:ext cx="42863" cy="274321"/>
            </a:xfrm>
            <a:custGeom>
              <a:avLst/>
              <a:gdLst/>
              <a:ahLst/>
              <a:cxnLst/>
              <a:rect l="0" t="0" r="0" b="0"/>
              <a:pathLst>
                <a:path w="42863" h="274321">
                  <a:moveTo>
                    <a:pt x="0" y="0"/>
                  </a:moveTo>
                  <a:lnTo>
                    <a:pt x="3793" y="4551"/>
                  </a:lnTo>
                  <a:lnTo>
                    <a:pt x="4910" y="6844"/>
                  </a:lnTo>
                  <a:lnTo>
                    <a:pt x="6151" y="11932"/>
                  </a:lnTo>
                  <a:lnTo>
                    <a:pt x="7275" y="14622"/>
                  </a:lnTo>
                  <a:lnTo>
                    <a:pt x="8819" y="17368"/>
                  </a:lnTo>
                  <a:lnTo>
                    <a:pt x="10642" y="20151"/>
                  </a:lnTo>
                  <a:lnTo>
                    <a:pt x="11857" y="23912"/>
                  </a:lnTo>
                  <a:lnTo>
                    <a:pt x="12667" y="28324"/>
                  </a:lnTo>
                  <a:lnTo>
                    <a:pt x="13207" y="33170"/>
                  </a:lnTo>
                  <a:lnTo>
                    <a:pt x="13807" y="41095"/>
                  </a:lnTo>
                  <a:lnTo>
                    <a:pt x="13967" y="44542"/>
                  </a:lnTo>
                  <a:lnTo>
                    <a:pt x="14868" y="48744"/>
                  </a:lnTo>
                  <a:lnTo>
                    <a:pt x="16262" y="53451"/>
                  </a:lnTo>
                  <a:lnTo>
                    <a:pt x="17985" y="58494"/>
                  </a:lnTo>
                  <a:lnTo>
                    <a:pt x="19133" y="63761"/>
                  </a:lnTo>
                  <a:lnTo>
                    <a:pt x="19899" y="69177"/>
                  </a:lnTo>
                  <a:lnTo>
                    <a:pt x="20410" y="74693"/>
                  </a:lnTo>
                  <a:lnTo>
                    <a:pt x="21544" y="81228"/>
                  </a:lnTo>
                  <a:lnTo>
                    <a:pt x="23094" y="88442"/>
                  </a:lnTo>
                  <a:lnTo>
                    <a:pt x="24921" y="96109"/>
                  </a:lnTo>
                  <a:lnTo>
                    <a:pt x="26138" y="103125"/>
                  </a:lnTo>
                  <a:lnTo>
                    <a:pt x="26951" y="109708"/>
                  </a:lnTo>
                  <a:lnTo>
                    <a:pt x="27492" y="116001"/>
                  </a:lnTo>
                  <a:lnTo>
                    <a:pt x="27853" y="122102"/>
                  </a:lnTo>
                  <a:lnTo>
                    <a:pt x="28094" y="128074"/>
                  </a:lnTo>
                  <a:lnTo>
                    <a:pt x="28361" y="139789"/>
                  </a:lnTo>
                  <a:lnTo>
                    <a:pt x="28566" y="193109"/>
                  </a:lnTo>
                  <a:lnTo>
                    <a:pt x="29363" y="198272"/>
                  </a:lnTo>
                  <a:lnTo>
                    <a:pt x="30688" y="202666"/>
                  </a:lnTo>
                  <a:lnTo>
                    <a:pt x="32364" y="206549"/>
                  </a:lnTo>
                  <a:lnTo>
                    <a:pt x="33483" y="211041"/>
                  </a:lnTo>
                  <a:lnTo>
                    <a:pt x="34228" y="215942"/>
                  </a:lnTo>
                  <a:lnTo>
                    <a:pt x="34725" y="221114"/>
                  </a:lnTo>
                  <a:lnTo>
                    <a:pt x="35277" y="229400"/>
                  </a:lnTo>
                  <a:lnTo>
                    <a:pt x="35522" y="236258"/>
                  </a:lnTo>
                  <a:lnTo>
                    <a:pt x="35660" y="245474"/>
                  </a:lnTo>
                  <a:lnTo>
                    <a:pt x="35716" y="268595"/>
                  </a:lnTo>
                  <a:lnTo>
                    <a:pt x="36511" y="270503"/>
                  </a:lnTo>
                  <a:lnTo>
                    <a:pt x="37834" y="271775"/>
                  </a:lnTo>
                  <a:lnTo>
                    <a:pt x="42862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45"/>
            <p:cNvSpPr/>
            <p:nvPr/>
          </p:nvSpPr>
          <p:spPr>
            <a:xfrm>
              <a:off x="5200660" y="1705927"/>
              <a:ext cx="114291" cy="351474"/>
            </a:xfrm>
            <a:custGeom>
              <a:avLst/>
              <a:gdLst/>
              <a:ahLst/>
              <a:cxnLst/>
              <a:rect l="0" t="0" r="0" b="0"/>
              <a:pathLst>
                <a:path w="114291" h="351474">
                  <a:moveTo>
                    <a:pt x="85715" y="0"/>
                  </a:moveTo>
                  <a:lnTo>
                    <a:pt x="78865" y="0"/>
                  </a:lnTo>
                  <a:lnTo>
                    <a:pt x="78658" y="4551"/>
                  </a:lnTo>
                  <a:lnTo>
                    <a:pt x="77835" y="6844"/>
                  </a:lnTo>
                  <a:lnTo>
                    <a:pt x="74804" y="11932"/>
                  </a:lnTo>
                  <a:lnTo>
                    <a:pt x="72884" y="14622"/>
                  </a:lnTo>
                  <a:lnTo>
                    <a:pt x="70812" y="17368"/>
                  </a:lnTo>
                  <a:lnTo>
                    <a:pt x="66391" y="22959"/>
                  </a:lnTo>
                  <a:lnTo>
                    <a:pt x="61780" y="28619"/>
                  </a:lnTo>
                  <a:lnTo>
                    <a:pt x="59440" y="32414"/>
                  </a:lnTo>
                  <a:lnTo>
                    <a:pt x="57085" y="36850"/>
                  </a:lnTo>
                  <a:lnTo>
                    <a:pt x="54722" y="41711"/>
                  </a:lnTo>
                  <a:lnTo>
                    <a:pt x="52353" y="46858"/>
                  </a:lnTo>
                  <a:lnTo>
                    <a:pt x="47604" y="57656"/>
                  </a:lnTo>
                  <a:lnTo>
                    <a:pt x="45226" y="62250"/>
                  </a:lnTo>
                  <a:lnTo>
                    <a:pt x="42847" y="66265"/>
                  </a:lnTo>
                  <a:lnTo>
                    <a:pt x="40468" y="69894"/>
                  </a:lnTo>
                  <a:lnTo>
                    <a:pt x="38088" y="74218"/>
                  </a:lnTo>
                  <a:lnTo>
                    <a:pt x="35707" y="79007"/>
                  </a:lnTo>
                  <a:lnTo>
                    <a:pt x="33326" y="84104"/>
                  </a:lnTo>
                  <a:lnTo>
                    <a:pt x="30945" y="90359"/>
                  </a:lnTo>
                  <a:lnTo>
                    <a:pt x="28564" y="97387"/>
                  </a:lnTo>
                  <a:lnTo>
                    <a:pt x="26183" y="104930"/>
                  </a:lnTo>
                  <a:lnTo>
                    <a:pt x="23802" y="111863"/>
                  </a:lnTo>
                  <a:lnTo>
                    <a:pt x="21421" y="118390"/>
                  </a:lnTo>
                  <a:lnTo>
                    <a:pt x="16658" y="130723"/>
                  </a:lnTo>
                  <a:lnTo>
                    <a:pt x="4752" y="159925"/>
                  </a:lnTo>
                  <a:lnTo>
                    <a:pt x="3165" y="165672"/>
                  </a:lnTo>
                  <a:lnTo>
                    <a:pt x="2106" y="171408"/>
                  </a:lnTo>
                  <a:lnTo>
                    <a:pt x="1400" y="177137"/>
                  </a:lnTo>
                  <a:lnTo>
                    <a:pt x="931" y="182861"/>
                  </a:lnTo>
                  <a:lnTo>
                    <a:pt x="617" y="188583"/>
                  </a:lnTo>
                  <a:lnTo>
                    <a:pt x="407" y="194302"/>
                  </a:lnTo>
                  <a:lnTo>
                    <a:pt x="176" y="205736"/>
                  </a:lnTo>
                  <a:lnTo>
                    <a:pt x="0" y="245745"/>
                  </a:lnTo>
                  <a:lnTo>
                    <a:pt x="790" y="250507"/>
                  </a:lnTo>
                  <a:lnTo>
                    <a:pt x="3785" y="258339"/>
                  </a:lnTo>
                  <a:lnTo>
                    <a:pt x="9934" y="272654"/>
                  </a:lnTo>
                  <a:lnTo>
                    <a:pt x="12176" y="277019"/>
                  </a:lnTo>
                  <a:lnTo>
                    <a:pt x="14463" y="280882"/>
                  </a:lnTo>
                  <a:lnTo>
                    <a:pt x="16782" y="284410"/>
                  </a:lnTo>
                  <a:lnTo>
                    <a:pt x="19916" y="287714"/>
                  </a:lnTo>
                  <a:lnTo>
                    <a:pt x="23593" y="290869"/>
                  </a:lnTo>
                  <a:lnTo>
                    <a:pt x="27631" y="293925"/>
                  </a:lnTo>
                  <a:lnTo>
                    <a:pt x="31117" y="297868"/>
                  </a:lnTo>
                  <a:lnTo>
                    <a:pt x="34235" y="302401"/>
                  </a:lnTo>
                  <a:lnTo>
                    <a:pt x="37107" y="307328"/>
                  </a:lnTo>
                  <a:lnTo>
                    <a:pt x="45372" y="314423"/>
                  </a:lnTo>
                  <a:lnTo>
                    <a:pt x="57233" y="322963"/>
                  </a:lnTo>
                  <a:lnTo>
                    <a:pt x="71489" y="332466"/>
                  </a:lnTo>
                  <a:lnTo>
                    <a:pt x="81787" y="338802"/>
                  </a:lnTo>
                  <a:lnTo>
                    <a:pt x="89446" y="343025"/>
                  </a:lnTo>
                  <a:lnTo>
                    <a:pt x="106109" y="350978"/>
                  </a:lnTo>
                  <a:lnTo>
                    <a:pt x="108802" y="351253"/>
                  </a:lnTo>
                  <a:lnTo>
                    <a:pt x="114290" y="3514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46"/>
            <p:cNvSpPr/>
            <p:nvPr/>
          </p:nvSpPr>
          <p:spPr>
            <a:xfrm>
              <a:off x="5357814" y="1783111"/>
              <a:ext cx="185728" cy="239965"/>
            </a:xfrm>
            <a:custGeom>
              <a:avLst/>
              <a:gdLst/>
              <a:ahLst/>
              <a:cxnLst/>
              <a:rect l="0" t="0" r="0" b="0"/>
              <a:pathLst>
                <a:path w="185728" h="239965">
                  <a:moveTo>
                    <a:pt x="35717" y="85694"/>
                  </a:moveTo>
                  <a:lnTo>
                    <a:pt x="35717" y="81143"/>
                  </a:lnTo>
                  <a:lnTo>
                    <a:pt x="34923" y="78850"/>
                  </a:lnTo>
                  <a:lnTo>
                    <a:pt x="30807" y="72024"/>
                  </a:lnTo>
                  <a:lnTo>
                    <a:pt x="26898" y="66695"/>
                  </a:lnTo>
                  <a:lnTo>
                    <a:pt x="17957" y="55819"/>
                  </a:lnTo>
                  <a:lnTo>
                    <a:pt x="16733" y="53394"/>
                  </a:lnTo>
                  <a:lnTo>
                    <a:pt x="15373" y="48161"/>
                  </a:lnTo>
                  <a:lnTo>
                    <a:pt x="12652" y="42660"/>
                  </a:lnTo>
                  <a:lnTo>
                    <a:pt x="10815" y="39859"/>
                  </a:lnTo>
                  <a:lnTo>
                    <a:pt x="9590" y="37040"/>
                  </a:lnTo>
                  <a:lnTo>
                    <a:pt x="8230" y="31367"/>
                  </a:lnTo>
                  <a:lnTo>
                    <a:pt x="7074" y="29473"/>
                  </a:lnTo>
                  <a:lnTo>
                    <a:pt x="5509" y="28211"/>
                  </a:lnTo>
                  <a:lnTo>
                    <a:pt x="3671" y="27369"/>
                  </a:lnTo>
                  <a:lnTo>
                    <a:pt x="2447" y="25856"/>
                  </a:lnTo>
                  <a:lnTo>
                    <a:pt x="1630" y="23894"/>
                  </a:lnTo>
                  <a:lnTo>
                    <a:pt x="320" y="18453"/>
                  </a:lnTo>
                  <a:lnTo>
                    <a:pt x="62" y="11487"/>
                  </a:lnTo>
                  <a:lnTo>
                    <a:pt x="0" y="8656"/>
                  </a:lnTo>
                  <a:lnTo>
                    <a:pt x="3791" y="8575"/>
                  </a:lnTo>
                  <a:lnTo>
                    <a:pt x="5702" y="7611"/>
                  </a:lnTo>
                  <a:lnTo>
                    <a:pt x="9941" y="4000"/>
                  </a:lnTo>
                  <a:lnTo>
                    <a:pt x="12977" y="2656"/>
                  </a:lnTo>
                  <a:lnTo>
                    <a:pt x="16588" y="1760"/>
                  </a:lnTo>
                  <a:lnTo>
                    <a:pt x="20583" y="1163"/>
                  </a:lnTo>
                  <a:lnTo>
                    <a:pt x="24040" y="765"/>
                  </a:lnTo>
                  <a:lnTo>
                    <a:pt x="27138" y="499"/>
                  </a:lnTo>
                  <a:lnTo>
                    <a:pt x="29998" y="322"/>
                  </a:lnTo>
                  <a:lnTo>
                    <a:pt x="39525" y="126"/>
                  </a:lnTo>
                  <a:lnTo>
                    <a:pt x="61252" y="0"/>
                  </a:lnTo>
                  <a:lnTo>
                    <a:pt x="66233" y="942"/>
                  </a:lnTo>
                  <a:lnTo>
                    <a:pt x="71142" y="2522"/>
                  </a:lnTo>
                  <a:lnTo>
                    <a:pt x="76003" y="4529"/>
                  </a:lnTo>
                  <a:lnTo>
                    <a:pt x="81624" y="5866"/>
                  </a:lnTo>
                  <a:lnTo>
                    <a:pt x="87753" y="6758"/>
                  </a:lnTo>
                  <a:lnTo>
                    <a:pt x="94220" y="7352"/>
                  </a:lnTo>
                  <a:lnTo>
                    <a:pt x="100119" y="7748"/>
                  </a:lnTo>
                  <a:lnTo>
                    <a:pt x="110907" y="8189"/>
                  </a:lnTo>
                  <a:lnTo>
                    <a:pt x="125905" y="8437"/>
                  </a:lnTo>
                  <a:lnTo>
                    <a:pt x="130768" y="7519"/>
                  </a:lnTo>
                  <a:lnTo>
                    <a:pt x="135597" y="5955"/>
                  </a:lnTo>
                  <a:lnTo>
                    <a:pt x="140403" y="3959"/>
                  </a:lnTo>
                  <a:lnTo>
                    <a:pt x="144402" y="2629"/>
                  </a:lnTo>
                  <a:lnTo>
                    <a:pt x="147861" y="1742"/>
                  </a:lnTo>
                  <a:lnTo>
                    <a:pt x="150961" y="1151"/>
                  </a:lnTo>
                  <a:lnTo>
                    <a:pt x="154615" y="757"/>
                  </a:lnTo>
                  <a:lnTo>
                    <a:pt x="158639" y="494"/>
                  </a:lnTo>
                  <a:lnTo>
                    <a:pt x="169770" y="124"/>
                  </a:lnTo>
                  <a:lnTo>
                    <a:pt x="172711" y="72"/>
                  </a:lnTo>
                  <a:lnTo>
                    <a:pt x="174671" y="990"/>
                  </a:lnTo>
                  <a:lnTo>
                    <a:pt x="175978" y="2555"/>
                  </a:lnTo>
                  <a:lnTo>
                    <a:pt x="176849" y="4550"/>
                  </a:lnTo>
                  <a:lnTo>
                    <a:pt x="178224" y="5880"/>
                  </a:lnTo>
                  <a:lnTo>
                    <a:pt x="179934" y="6767"/>
                  </a:lnTo>
                  <a:lnTo>
                    <a:pt x="181868" y="7358"/>
                  </a:lnTo>
                  <a:lnTo>
                    <a:pt x="183157" y="10610"/>
                  </a:lnTo>
                  <a:lnTo>
                    <a:pt x="184017" y="15635"/>
                  </a:lnTo>
                  <a:lnTo>
                    <a:pt x="184590" y="21843"/>
                  </a:lnTo>
                  <a:lnTo>
                    <a:pt x="184972" y="26934"/>
                  </a:lnTo>
                  <a:lnTo>
                    <a:pt x="185226" y="31281"/>
                  </a:lnTo>
                  <a:lnTo>
                    <a:pt x="185509" y="38650"/>
                  </a:lnTo>
                  <a:lnTo>
                    <a:pt x="185636" y="45100"/>
                  </a:lnTo>
                  <a:lnTo>
                    <a:pt x="185727" y="70163"/>
                  </a:lnTo>
                  <a:lnTo>
                    <a:pt x="184936" y="74387"/>
                  </a:lnTo>
                  <a:lnTo>
                    <a:pt x="183615" y="79109"/>
                  </a:lnTo>
                  <a:lnTo>
                    <a:pt x="181941" y="84161"/>
                  </a:lnTo>
                  <a:lnTo>
                    <a:pt x="180824" y="89434"/>
                  </a:lnTo>
                  <a:lnTo>
                    <a:pt x="180081" y="94855"/>
                  </a:lnTo>
                  <a:lnTo>
                    <a:pt x="179584" y="100374"/>
                  </a:lnTo>
                  <a:lnTo>
                    <a:pt x="179254" y="105958"/>
                  </a:lnTo>
                  <a:lnTo>
                    <a:pt x="179033" y="111585"/>
                  </a:lnTo>
                  <a:lnTo>
                    <a:pt x="178788" y="122918"/>
                  </a:lnTo>
                  <a:lnTo>
                    <a:pt x="178679" y="134306"/>
                  </a:lnTo>
                  <a:lnTo>
                    <a:pt x="177856" y="140009"/>
                  </a:lnTo>
                  <a:lnTo>
                    <a:pt x="176514" y="145716"/>
                  </a:lnTo>
                  <a:lnTo>
                    <a:pt x="174825" y="151426"/>
                  </a:lnTo>
                  <a:lnTo>
                    <a:pt x="173700" y="157138"/>
                  </a:lnTo>
                  <a:lnTo>
                    <a:pt x="172949" y="162851"/>
                  </a:lnTo>
                  <a:lnTo>
                    <a:pt x="172449" y="168564"/>
                  </a:lnTo>
                  <a:lnTo>
                    <a:pt x="172115" y="174278"/>
                  </a:lnTo>
                  <a:lnTo>
                    <a:pt x="171893" y="179992"/>
                  </a:lnTo>
                  <a:lnTo>
                    <a:pt x="171745" y="185707"/>
                  </a:lnTo>
                  <a:lnTo>
                    <a:pt x="170852" y="190469"/>
                  </a:lnTo>
                  <a:lnTo>
                    <a:pt x="169464" y="194596"/>
                  </a:lnTo>
                  <a:lnTo>
                    <a:pt x="166597" y="201722"/>
                  </a:lnTo>
                  <a:lnTo>
                    <a:pt x="165324" y="208064"/>
                  </a:lnTo>
                  <a:lnTo>
                    <a:pt x="162641" y="214058"/>
                  </a:lnTo>
                  <a:lnTo>
                    <a:pt x="160814" y="216990"/>
                  </a:lnTo>
                  <a:lnTo>
                    <a:pt x="158784" y="222788"/>
                  </a:lnTo>
                  <a:lnTo>
                    <a:pt x="158243" y="225667"/>
                  </a:lnTo>
                  <a:lnTo>
                    <a:pt x="158676" y="227587"/>
                  </a:lnTo>
                  <a:lnTo>
                    <a:pt x="159759" y="228867"/>
                  </a:lnTo>
                  <a:lnTo>
                    <a:pt x="161274" y="229720"/>
                  </a:lnTo>
                  <a:lnTo>
                    <a:pt x="162284" y="231241"/>
                  </a:lnTo>
                  <a:lnTo>
                    <a:pt x="162958" y="233208"/>
                  </a:lnTo>
                  <a:lnTo>
                    <a:pt x="163407" y="235471"/>
                  </a:lnTo>
                  <a:lnTo>
                    <a:pt x="164500" y="236980"/>
                  </a:lnTo>
                  <a:lnTo>
                    <a:pt x="166022" y="237986"/>
                  </a:lnTo>
                  <a:lnTo>
                    <a:pt x="171354" y="239964"/>
                  </a:lnTo>
                  <a:lnTo>
                    <a:pt x="171436" y="233209"/>
                  </a:lnTo>
                  <a:lnTo>
                    <a:pt x="171448" y="2314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47"/>
            <p:cNvSpPr/>
            <p:nvPr/>
          </p:nvSpPr>
          <p:spPr>
            <a:xfrm>
              <a:off x="5607843" y="1705927"/>
              <a:ext cx="149893" cy="351365"/>
            </a:xfrm>
            <a:custGeom>
              <a:avLst/>
              <a:gdLst/>
              <a:ahLst/>
              <a:cxnLst/>
              <a:rect l="0" t="0" r="0" b="0"/>
              <a:pathLst>
                <a:path w="149893" h="351365">
                  <a:moveTo>
                    <a:pt x="0" y="0"/>
                  </a:moveTo>
                  <a:lnTo>
                    <a:pt x="40864" y="30410"/>
                  </a:lnTo>
                  <a:lnTo>
                    <a:pt x="56791" y="41455"/>
                  </a:lnTo>
                  <a:lnTo>
                    <a:pt x="69162" y="49540"/>
                  </a:lnTo>
                  <a:lnTo>
                    <a:pt x="74683" y="53029"/>
                  </a:lnTo>
                  <a:lnTo>
                    <a:pt x="79951" y="57260"/>
                  </a:lnTo>
                  <a:lnTo>
                    <a:pt x="85051" y="61986"/>
                  </a:lnTo>
                  <a:lnTo>
                    <a:pt x="90038" y="67041"/>
                  </a:lnTo>
                  <a:lnTo>
                    <a:pt x="94950" y="72317"/>
                  </a:lnTo>
                  <a:lnTo>
                    <a:pt x="104642" y="83258"/>
                  </a:lnTo>
                  <a:lnTo>
                    <a:pt x="119023" y="100128"/>
                  </a:lnTo>
                  <a:lnTo>
                    <a:pt x="123005" y="105805"/>
                  </a:lnTo>
                  <a:lnTo>
                    <a:pt x="126454" y="111494"/>
                  </a:lnTo>
                  <a:lnTo>
                    <a:pt x="129547" y="117192"/>
                  </a:lnTo>
                  <a:lnTo>
                    <a:pt x="132401" y="122895"/>
                  </a:lnTo>
                  <a:lnTo>
                    <a:pt x="135099" y="128603"/>
                  </a:lnTo>
                  <a:lnTo>
                    <a:pt x="140213" y="140024"/>
                  </a:lnTo>
                  <a:lnTo>
                    <a:pt x="145132" y="151451"/>
                  </a:lnTo>
                  <a:lnTo>
                    <a:pt x="146761" y="158117"/>
                  </a:lnTo>
                  <a:lnTo>
                    <a:pt x="147846" y="165419"/>
                  </a:lnTo>
                  <a:lnTo>
                    <a:pt x="148571" y="173144"/>
                  </a:lnTo>
                  <a:lnTo>
                    <a:pt x="149053" y="180199"/>
                  </a:lnTo>
                  <a:lnTo>
                    <a:pt x="149375" y="186808"/>
                  </a:lnTo>
                  <a:lnTo>
                    <a:pt x="149733" y="199231"/>
                  </a:lnTo>
                  <a:lnTo>
                    <a:pt x="149892" y="211102"/>
                  </a:lnTo>
                  <a:lnTo>
                    <a:pt x="149140" y="216935"/>
                  </a:lnTo>
                  <a:lnTo>
                    <a:pt x="147845" y="222728"/>
                  </a:lnTo>
                  <a:lnTo>
                    <a:pt x="146189" y="228496"/>
                  </a:lnTo>
                  <a:lnTo>
                    <a:pt x="144291" y="234245"/>
                  </a:lnTo>
                  <a:lnTo>
                    <a:pt x="142231" y="239984"/>
                  </a:lnTo>
                  <a:lnTo>
                    <a:pt x="140065" y="245714"/>
                  </a:lnTo>
                  <a:lnTo>
                    <a:pt x="137033" y="251439"/>
                  </a:lnTo>
                  <a:lnTo>
                    <a:pt x="133424" y="257161"/>
                  </a:lnTo>
                  <a:lnTo>
                    <a:pt x="129431" y="262881"/>
                  </a:lnTo>
                  <a:lnTo>
                    <a:pt x="125181" y="268599"/>
                  </a:lnTo>
                  <a:lnTo>
                    <a:pt x="116226" y="280032"/>
                  </a:lnTo>
                  <a:lnTo>
                    <a:pt x="112409" y="285748"/>
                  </a:lnTo>
                  <a:lnTo>
                    <a:pt x="109070" y="291464"/>
                  </a:lnTo>
                  <a:lnTo>
                    <a:pt x="106051" y="297179"/>
                  </a:lnTo>
                  <a:lnTo>
                    <a:pt x="103245" y="301942"/>
                  </a:lnTo>
                  <a:lnTo>
                    <a:pt x="100580" y="306070"/>
                  </a:lnTo>
                  <a:lnTo>
                    <a:pt x="98010" y="309774"/>
                  </a:lnTo>
                  <a:lnTo>
                    <a:pt x="94708" y="313196"/>
                  </a:lnTo>
                  <a:lnTo>
                    <a:pt x="90920" y="316430"/>
                  </a:lnTo>
                  <a:lnTo>
                    <a:pt x="86807" y="319538"/>
                  </a:lnTo>
                  <a:lnTo>
                    <a:pt x="83272" y="322563"/>
                  </a:lnTo>
                  <a:lnTo>
                    <a:pt x="80121" y="325532"/>
                  </a:lnTo>
                  <a:lnTo>
                    <a:pt x="77227" y="328464"/>
                  </a:lnTo>
                  <a:lnTo>
                    <a:pt x="74503" y="331371"/>
                  </a:lnTo>
                  <a:lnTo>
                    <a:pt x="69360" y="337141"/>
                  </a:lnTo>
                  <a:lnTo>
                    <a:pt x="66878" y="339061"/>
                  </a:lnTo>
                  <a:lnTo>
                    <a:pt x="64429" y="340341"/>
                  </a:lnTo>
                  <a:lnTo>
                    <a:pt x="58588" y="342395"/>
                  </a:lnTo>
                  <a:lnTo>
                    <a:pt x="58109" y="343515"/>
                  </a:lnTo>
                  <a:lnTo>
                    <a:pt x="57277" y="350237"/>
                  </a:lnTo>
                  <a:lnTo>
                    <a:pt x="56441" y="350649"/>
                  </a:lnTo>
                  <a:lnTo>
                    <a:pt x="52266" y="351229"/>
                  </a:lnTo>
                  <a:lnTo>
                    <a:pt x="51010" y="351364"/>
                  </a:lnTo>
                  <a:lnTo>
                    <a:pt x="50675" y="350448"/>
                  </a:lnTo>
                  <a:lnTo>
                    <a:pt x="50007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48"/>
            <p:cNvSpPr/>
            <p:nvPr/>
          </p:nvSpPr>
          <p:spPr>
            <a:xfrm>
              <a:off x="5886780" y="1680210"/>
              <a:ext cx="142546" cy="427285"/>
            </a:xfrm>
            <a:custGeom>
              <a:avLst/>
              <a:gdLst/>
              <a:ahLst/>
              <a:cxnLst/>
              <a:rect l="0" t="0" r="0" b="0"/>
              <a:pathLst>
                <a:path w="142546" h="427285">
                  <a:moveTo>
                    <a:pt x="92538" y="0"/>
                  </a:moveTo>
                  <a:lnTo>
                    <a:pt x="92538" y="12770"/>
                  </a:lnTo>
                  <a:lnTo>
                    <a:pt x="91745" y="14228"/>
                  </a:lnTo>
                  <a:lnTo>
                    <a:pt x="90422" y="15200"/>
                  </a:lnTo>
                  <a:lnTo>
                    <a:pt x="88746" y="15848"/>
                  </a:lnTo>
                  <a:lnTo>
                    <a:pt x="84767" y="19108"/>
                  </a:lnTo>
                  <a:lnTo>
                    <a:pt x="80353" y="23732"/>
                  </a:lnTo>
                  <a:lnTo>
                    <a:pt x="75745" y="28962"/>
                  </a:lnTo>
                  <a:lnTo>
                    <a:pt x="73406" y="32643"/>
                  </a:lnTo>
                  <a:lnTo>
                    <a:pt x="71052" y="37002"/>
                  </a:lnTo>
                  <a:lnTo>
                    <a:pt x="68689" y="41813"/>
                  </a:lnTo>
                  <a:lnTo>
                    <a:pt x="66320" y="45973"/>
                  </a:lnTo>
                  <a:lnTo>
                    <a:pt x="63947" y="49698"/>
                  </a:lnTo>
                  <a:lnTo>
                    <a:pt x="61571" y="53134"/>
                  </a:lnTo>
                  <a:lnTo>
                    <a:pt x="59194" y="57330"/>
                  </a:lnTo>
                  <a:lnTo>
                    <a:pt x="56815" y="62033"/>
                  </a:lnTo>
                  <a:lnTo>
                    <a:pt x="54435" y="67072"/>
                  </a:lnTo>
                  <a:lnTo>
                    <a:pt x="49674" y="77752"/>
                  </a:lnTo>
                  <a:lnTo>
                    <a:pt x="33007" y="117192"/>
                  </a:lnTo>
                  <a:lnTo>
                    <a:pt x="30626" y="123848"/>
                  </a:lnTo>
                  <a:lnTo>
                    <a:pt x="28245" y="131143"/>
                  </a:lnTo>
                  <a:lnTo>
                    <a:pt x="25863" y="138863"/>
                  </a:lnTo>
                  <a:lnTo>
                    <a:pt x="23482" y="145915"/>
                  </a:lnTo>
                  <a:lnTo>
                    <a:pt x="21101" y="152522"/>
                  </a:lnTo>
                  <a:lnTo>
                    <a:pt x="18720" y="158831"/>
                  </a:lnTo>
                  <a:lnTo>
                    <a:pt x="16338" y="165895"/>
                  </a:lnTo>
                  <a:lnTo>
                    <a:pt x="11576" y="181363"/>
                  </a:lnTo>
                  <a:lnTo>
                    <a:pt x="9988" y="189489"/>
                  </a:lnTo>
                  <a:lnTo>
                    <a:pt x="8930" y="197763"/>
                  </a:lnTo>
                  <a:lnTo>
                    <a:pt x="8224" y="206137"/>
                  </a:lnTo>
                  <a:lnTo>
                    <a:pt x="6961" y="213624"/>
                  </a:lnTo>
                  <a:lnTo>
                    <a:pt x="5324" y="220521"/>
                  </a:lnTo>
                  <a:lnTo>
                    <a:pt x="3439" y="227024"/>
                  </a:lnTo>
                  <a:lnTo>
                    <a:pt x="2183" y="234217"/>
                  </a:lnTo>
                  <a:lnTo>
                    <a:pt x="1345" y="241869"/>
                  </a:lnTo>
                  <a:lnTo>
                    <a:pt x="786" y="249829"/>
                  </a:lnTo>
                  <a:lnTo>
                    <a:pt x="414" y="257040"/>
                  </a:lnTo>
                  <a:lnTo>
                    <a:pt x="0" y="270132"/>
                  </a:lnTo>
                  <a:lnTo>
                    <a:pt x="684" y="277243"/>
                  </a:lnTo>
                  <a:lnTo>
                    <a:pt x="1934" y="284841"/>
                  </a:lnTo>
                  <a:lnTo>
                    <a:pt x="3560" y="292764"/>
                  </a:lnTo>
                  <a:lnTo>
                    <a:pt x="4644" y="299951"/>
                  </a:lnTo>
                  <a:lnTo>
                    <a:pt x="5849" y="313016"/>
                  </a:lnTo>
                  <a:lnTo>
                    <a:pt x="8502" y="325173"/>
                  </a:lnTo>
                  <a:lnTo>
                    <a:pt x="12326" y="336926"/>
                  </a:lnTo>
                  <a:lnTo>
                    <a:pt x="16672" y="348500"/>
                  </a:lnTo>
                  <a:lnTo>
                    <a:pt x="19736" y="354253"/>
                  </a:lnTo>
                  <a:lnTo>
                    <a:pt x="23366" y="359994"/>
                  </a:lnTo>
                  <a:lnTo>
                    <a:pt x="27373" y="365726"/>
                  </a:lnTo>
                  <a:lnTo>
                    <a:pt x="30839" y="370500"/>
                  </a:lnTo>
                  <a:lnTo>
                    <a:pt x="36806" y="378344"/>
                  </a:lnTo>
                  <a:lnTo>
                    <a:pt x="42104" y="385005"/>
                  </a:lnTo>
                  <a:lnTo>
                    <a:pt x="44628" y="388115"/>
                  </a:lnTo>
                  <a:lnTo>
                    <a:pt x="47898" y="391141"/>
                  </a:lnTo>
                  <a:lnTo>
                    <a:pt x="51666" y="394110"/>
                  </a:lnTo>
                  <a:lnTo>
                    <a:pt x="55765" y="397043"/>
                  </a:lnTo>
                  <a:lnTo>
                    <a:pt x="59291" y="399950"/>
                  </a:lnTo>
                  <a:lnTo>
                    <a:pt x="62436" y="402841"/>
                  </a:lnTo>
                  <a:lnTo>
                    <a:pt x="65327" y="405720"/>
                  </a:lnTo>
                  <a:lnTo>
                    <a:pt x="68047" y="408593"/>
                  </a:lnTo>
                  <a:lnTo>
                    <a:pt x="73187" y="414324"/>
                  </a:lnTo>
                  <a:lnTo>
                    <a:pt x="76462" y="416233"/>
                  </a:lnTo>
                  <a:lnTo>
                    <a:pt x="80234" y="417506"/>
                  </a:lnTo>
                  <a:lnTo>
                    <a:pt x="84335" y="418355"/>
                  </a:lnTo>
                  <a:lnTo>
                    <a:pt x="88657" y="419873"/>
                  </a:lnTo>
                  <a:lnTo>
                    <a:pt x="93126" y="421838"/>
                  </a:lnTo>
                  <a:lnTo>
                    <a:pt x="97692" y="424100"/>
                  </a:lnTo>
                  <a:lnTo>
                    <a:pt x="101531" y="425608"/>
                  </a:lnTo>
                  <a:lnTo>
                    <a:pt x="104883" y="426614"/>
                  </a:lnTo>
                  <a:lnTo>
                    <a:pt x="107912" y="427284"/>
                  </a:lnTo>
                  <a:lnTo>
                    <a:pt x="110725" y="426778"/>
                  </a:lnTo>
                  <a:lnTo>
                    <a:pt x="113394" y="425489"/>
                  </a:lnTo>
                  <a:lnTo>
                    <a:pt x="142545" y="4200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49"/>
            <p:cNvSpPr/>
            <p:nvPr/>
          </p:nvSpPr>
          <p:spPr>
            <a:xfrm>
              <a:off x="5993606" y="1920239"/>
              <a:ext cx="135732" cy="8574"/>
            </a:xfrm>
            <a:custGeom>
              <a:avLst/>
              <a:gdLst/>
              <a:ahLst/>
              <a:cxnLst/>
              <a:rect l="0" t="0" r="0" b="0"/>
              <a:pathLst>
                <a:path w="135732" h="8574">
                  <a:moveTo>
                    <a:pt x="0" y="8573"/>
                  </a:moveTo>
                  <a:lnTo>
                    <a:pt x="68103" y="8573"/>
                  </a:lnTo>
                  <a:lnTo>
                    <a:pt x="73977" y="7621"/>
                  </a:lnTo>
                  <a:lnTo>
                    <a:pt x="80274" y="6033"/>
                  </a:lnTo>
                  <a:lnTo>
                    <a:pt x="86853" y="4022"/>
                  </a:lnTo>
                  <a:lnTo>
                    <a:pt x="92827" y="2682"/>
                  </a:lnTo>
                  <a:lnTo>
                    <a:pt x="98397" y="1788"/>
                  </a:lnTo>
                  <a:lnTo>
                    <a:pt x="103698" y="1192"/>
                  </a:lnTo>
                  <a:lnTo>
                    <a:pt x="108026" y="795"/>
                  </a:lnTo>
                  <a:lnTo>
                    <a:pt x="111705" y="530"/>
                  </a:lnTo>
                  <a:lnTo>
                    <a:pt x="114951" y="354"/>
                  </a:lnTo>
                  <a:lnTo>
                    <a:pt x="122791" y="157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50"/>
            <p:cNvSpPr/>
            <p:nvPr/>
          </p:nvSpPr>
          <p:spPr>
            <a:xfrm>
              <a:off x="6179343" y="1817370"/>
              <a:ext cx="178595" cy="179658"/>
            </a:xfrm>
            <a:custGeom>
              <a:avLst/>
              <a:gdLst/>
              <a:ahLst/>
              <a:cxnLst/>
              <a:rect l="0" t="0" r="0" b="0"/>
              <a:pathLst>
                <a:path w="178595" h="179658">
                  <a:moveTo>
                    <a:pt x="0" y="0"/>
                  </a:moveTo>
                  <a:lnTo>
                    <a:pt x="54018" y="0"/>
                  </a:lnTo>
                  <a:lnTo>
                    <a:pt x="68556" y="952"/>
                  </a:lnTo>
                  <a:lnTo>
                    <a:pt x="79835" y="2540"/>
                  </a:lnTo>
                  <a:lnTo>
                    <a:pt x="88942" y="4550"/>
                  </a:lnTo>
                  <a:lnTo>
                    <a:pt x="95808" y="5891"/>
                  </a:lnTo>
                  <a:lnTo>
                    <a:pt x="101179" y="6785"/>
                  </a:lnTo>
                  <a:lnTo>
                    <a:pt x="105553" y="7381"/>
                  </a:lnTo>
                  <a:lnTo>
                    <a:pt x="109262" y="8730"/>
                  </a:lnTo>
                  <a:lnTo>
                    <a:pt x="112529" y="10582"/>
                  </a:lnTo>
                  <a:lnTo>
                    <a:pt x="115501" y="12770"/>
                  </a:lnTo>
                  <a:lnTo>
                    <a:pt x="117482" y="15180"/>
                  </a:lnTo>
                  <a:lnTo>
                    <a:pt x="118802" y="17740"/>
                  </a:lnTo>
                  <a:lnTo>
                    <a:pt x="120922" y="24141"/>
                  </a:lnTo>
                  <a:lnTo>
                    <a:pt x="121096" y="26572"/>
                  </a:lnTo>
                  <a:lnTo>
                    <a:pt x="121212" y="30097"/>
                  </a:lnTo>
                  <a:lnTo>
                    <a:pt x="121290" y="34352"/>
                  </a:lnTo>
                  <a:lnTo>
                    <a:pt x="120547" y="38141"/>
                  </a:lnTo>
                  <a:lnTo>
                    <a:pt x="119259" y="41620"/>
                  </a:lnTo>
                  <a:lnTo>
                    <a:pt x="117606" y="44891"/>
                  </a:lnTo>
                  <a:lnTo>
                    <a:pt x="115710" y="48025"/>
                  </a:lnTo>
                  <a:lnTo>
                    <a:pt x="113653" y="51066"/>
                  </a:lnTo>
                  <a:lnTo>
                    <a:pt x="111487" y="54047"/>
                  </a:lnTo>
                  <a:lnTo>
                    <a:pt x="109250" y="57938"/>
                  </a:lnTo>
                  <a:lnTo>
                    <a:pt x="106964" y="62438"/>
                  </a:lnTo>
                  <a:lnTo>
                    <a:pt x="104647" y="67343"/>
                  </a:lnTo>
                  <a:lnTo>
                    <a:pt x="101515" y="71565"/>
                  </a:lnTo>
                  <a:lnTo>
                    <a:pt x="97839" y="75332"/>
                  </a:lnTo>
                  <a:lnTo>
                    <a:pt x="93802" y="78797"/>
                  </a:lnTo>
                  <a:lnTo>
                    <a:pt x="90316" y="82058"/>
                  </a:lnTo>
                  <a:lnTo>
                    <a:pt x="87198" y="85185"/>
                  </a:lnTo>
                  <a:lnTo>
                    <a:pt x="84326" y="88223"/>
                  </a:lnTo>
                  <a:lnTo>
                    <a:pt x="82411" y="91200"/>
                  </a:lnTo>
                  <a:lnTo>
                    <a:pt x="81135" y="94137"/>
                  </a:lnTo>
                  <a:lnTo>
                    <a:pt x="80284" y="97048"/>
                  </a:lnTo>
                  <a:lnTo>
                    <a:pt x="79716" y="99941"/>
                  </a:lnTo>
                  <a:lnTo>
                    <a:pt x="79338" y="102822"/>
                  </a:lnTo>
                  <a:lnTo>
                    <a:pt x="79086" y="105695"/>
                  </a:lnTo>
                  <a:lnTo>
                    <a:pt x="78124" y="108563"/>
                  </a:lnTo>
                  <a:lnTo>
                    <a:pt x="76689" y="111428"/>
                  </a:lnTo>
                  <a:lnTo>
                    <a:pt x="74938" y="114290"/>
                  </a:lnTo>
                  <a:lnTo>
                    <a:pt x="73772" y="117151"/>
                  </a:lnTo>
                  <a:lnTo>
                    <a:pt x="72994" y="120010"/>
                  </a:lnTo>
                  <a:lnTo>
                    <a:pt x="72475" y="122869"/>
                  </a:lnTo>
                  <a:lnTo>
                    <a:pt x="72129" y="125728"/>
                  </a:lnTo>
                  <a:lnTo>
                    <a:pt x="71899" y="128586"/>
                  </a:lnTo>
                  <a:lnTo>
                    <a:pt x="71745" y="131444"/>
                  </a:lnTo>
                  <a:lnTo>
                    <a:pt x="71642" y="134302"/>
                  </a:lnTo>
                  <a:lnTo>
                    <a:pt x="71529" y="140017"/>
                  </a:lnTo>
                  <a:lnTo>
                    <a:pt x="72292" y="142874"/>
                  </a:lnTo>
                  <a:lnTo>
                    <a:pt x="73595" y="145732"/>
                  </a:lnTo>
                  <a:lnTo>
                    <a:pt x="77596" y="152611"/>
                  </a:lnTo>
                  <a:lnTo>
                    <a:pt x="82377" y="156092"/>
                  </a:lnTo>
                  <a:lnTo>
                    <a:pt x="85874" y="158354"/>
                  </a:lnTo>
                  <a:lnTo>
                    <a:pt x="88999" y="160814"/>
                  </a:lnTo>
                  <a:lnTo>
                    <a:pt x="91877" y="163407"/>
                  </a:lnTo>
                  <a:lnTo>
                    <a:pt x="94588" y="166088"/>
                  </a:lnTo>
                  <a:lnTo>
                    <a:pt x="99719" y="169067"/>
                  </a:lnTo>
                  <a:lnTo>
                    <a:pt x="102198" y="169861"/>
                  </a:lnTo>
                  <a:lnTo>
                    <a:pt x="105439" y="170390"/>
                  </a:lnTo>
                  <a:lnTo>
                    <a:pt x="109186" y="170743"/>
                  </a:lnTo>
                  <a:lnTo>
                    <a:pt x="113272" y="170979"/>
                  </a:lnTo>
                  <a:lnTo>
                    <a:pt x="116790" y="172088"/>
                  </a:lnTo>
                  <a:lnTo>
                    <a:pt x="119929" y="173780"/>
                  </a:lnTo>
                  <a:lnTo>
                    <a:pt x="122814" y="175861"/>
                  </a:lnTo>
                  <a:lnTo>
                    <a:pt x="126327" y="177248"/>
                  </a:lnTo>
                  <a:lnTo>
                    <a:pt x="130256" y="178173"/>
                  </a:lnTo>
                  <a:lnTo>
                    <a:pt x="134463" y="178789"/>
                  </a:lnTo>
                  <a:lnTo>
                    <a:pt x="138060" y="179200"/>
                  </a:lnTo>
                  <a:lnTo>
                    <a:pt x="141253" y="179474"/>
                  </a:lnTo>
                  <a:lnTo>
                    <a:pt x="144175" y="179657"/>
                  </a:lnTo>
                  <a:lnTo>
                    <a:pt x="147711" y="178826"/>
                  </a:lnTo>
                  <a:lnTo>
                    <a:pt x="151655" y="177320"/>
                  </a:lnTo>
                  <a:lnTo>
                    <a:pt x="155872" y="175363"/>
                  </a:lnTo>
                  <a:lnTo>
                    <a:pt x="159477" y="174059"/>
                  </a:lnTo>
                  <a:lnTo>
                    <a:pt x="162675" y="173189"/>
                  </a:lnTo>
                  <a:lnTo>
                    <a:pt x="165599" y="172609"/>
                  </a:lnTo>
                  <a:lnTo>
                    <a:pt x="170967" y="171965"/>
                  </a:lnTo>
                  <a:lnTo>
                    <a:pt x="178594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51"/>
            <p:cNvSpPr/>
            <p:nvPr/>
          </p:nvSpPr>
          <p:spPr>
            <a:xfrm>
              <a:off x="6398087" y="1826295"/>
              <a:ext cx="130086" cy="141241"/>
            </a:xfrm>
            <a:custGeom>
              <a:avLst/>
              <a:gdLst/>
              <a:ahLst/>
              <a:cxnLst/>
              <a:rect l="0" t="0" r="0" b="0"/>
              <a:pathLst>
                <a:path w="130086" h="141241">
                  <a:moveTo>
                    <a:pt x="17000" y="8219"/>
                  </a:moveTo>
                  <a:lnTo>
                    <a:pt x="17000" y="0"/>
                  </a:lnTo>
                  <a:lnTo>
                    <a:pt x="13208" y="4302"/>
                  </a:lnTo>
                  <a:lnTo>
                    <a:pt x="12090" y="6561"/>
                  </a:lnTo>
                  <a:lnTo>
                    <a:pt x="11345" y="9019"/>
                  </a:lnTo>
                  <a:lnTo>
                    <a:pt x="10849" y="11610"/>
                  </a:lnTo>
                  <a:lnTo>
                    <a:pt x="9724" y="14290"/>
                  </a:lnTo>
                  <a:lnTo>
                    <a:pt x="8181" y="17029"/>
                  </a:lnTo>
                  <a:lnTo>
                    <a:pt x="6358" y="19808"/>
                  </a:lnTo>
                  <a:lnTo>
                    <a:pt x="4349" y="23565"/>
                  </a:lnTo>
                  <a:lnTo>
                    <a:pt x="2216" y="27975"/>
                  </a:lnTo>
                  <a:lnTo>
                    <a:pt x="0" y="32820"/>
                  </a:lnTo>
                  <a:lnTo>
                    <a:pt x="110" y="44622"/>
                  </a:lnTo>
                  <a:lnTo>
                    <a:pt x="1771" y="61063"/>
                  </a:lnTo>
                  <a:lnTo>
                    <a:pt x="4467" y="80596"/>
                  </a:lnTo>
                  <a:lnTo>
                    <a:pt x="7057" y="94570"/>
                  </a:lnTo>
                  <a:lnTo>
                    <a:pt x="9577" y="104839"/>
                  </a:lnTo>
                  <a:lnTo>
                    <a:pt x="12051" y="112638"/>
                  </a:lnTo>
                  <a:lnTo>
                    <a:pt x="14495" y="118789"/>
                  </a:lnTo>
                  <a:lnTo>
                    <a:pt x="16917" y="123843"/>
                  </a:lnTo>
                  <a:lnTo>
                    <a:pt x="19326" y="128164"/>
                  </a:lnTo>
                  <a:lnTo>
                    <a:pt x="21726" y="131045"/>
                  </a:lnTo>
                  <a:lnTo>
                    <a:pt x="24119" y="132966"/>
                  </a:lnTo>
                  <a:lnTo>
                    <a:pt x="26509" y="134246"/>
                  </a:lnTo>
                  <a:lnTo>
                    <a:pt x="37456" y="140599"/>
                  </a:lnTo>
                  <a:lnTo>
                    <a:pt x="41750" y="141240"/>
                  </a:lnTo>
                  <a:lnTo>
                    <a:pt x="46201" y="140715"/>
                  </a:lnTo>
                  <a:lnTo>
                    <a:pt x="50755" y="139412"/>
                  </a:lnTo>
                  <a:lnTo>
                    <a:pt x="55378" y="138544"/>
                  </a:lnTo>
                  <a:lnTo>
                    <a:pt x="60048" y="137965"/>
                  </a:lnTo>
                  <a:lnTo>
                    <a:pt x="64748" y="137579"/>
                  </a:lnTo>
                  <a:lnTo>
                    <a:pt x="69470" y="136369"/>
                  </a:lnTo>
                  <a:lnTo>
                    <a:pt x="74205" y="134610"/>
                  </a:lnTo>
                  <a:lnTo>
                    <a:pt x="78949" y="132485"/>
                  </a:lnTo>
                  <a:lnTo>
                    <a:pt x="83700" y="130116"/>
                  </a:lnTo>
                  <a:lnTo>
                    <a:pt x="88454" y="127584"/>
                  </a:lnTo>
                  <a:lnTo>
                    <a:pt x="93211" y="124943"/>
                  </a:lnTo>
                  <a:lnTo>
                    <a:pt x="97177" y="122230"/>
                  </a:lnTo>
                  <a:lnTo>
                    <a:pt x="100614" y="119469"/>
                  </a:lnTo>
                  <a:lnTo>
                    <a:pt x="103699" y="116676"/>
                  </a:lnTo>
                  <a:lnTo>
                    <a:pt x="107343" y="113861"/>
                  </a:lnTo>
                  <a:lnTo>
                    <a:pt x="111360" y="111032"/>
                  </a:lnTo>
                  <a:lnTo>
                    <a:pt x="115625" y="108194"/>
                  </a:lnTo>
                  <a:lnTo>
                    <a:pt x="118469" y="105349"/>
                  </a:lnTo>
                  <a:lnTo>
                    <a:pt x="120365" y="102500"/>
                  </a:lnTo>
                  <a:lnTo>
                    <a:pt x="121628" y="99648"/>
                  </a:lnTo>
                  <a:lnTo>
                    <a:pt x="123265" y="96794"/>
                  </a:lnTo>
                  <a:lnTo>
                    <a:pt x="125149" y="93940"/>
                  </a:lnTo>
                  <a:lnTo>
                    <a:pt x="127200" y="91084"/>
                  </a:lnTo>
                  <a:lnTo>
                    <a:pt x="128567" y="87275"/>
                  </a:lnTo>
                  <a:lnTo>
                    <a:pt x="129478" y="82831"/>
                  </a:lnTo>
                  <a:lnTo>
                    <a:pt x="130085" y="77963"/>
                  </a:lnTo>
                  <a:lnTo>
                    <a:pt x="129696" y="73765"/>
                  </a:lnTo>
                  <a:lnTo>
                    <a:pt x="128644" y="70014"/>
                  </a:lnTo>
                  <a:lnTo>
                    <a:pt x="127148" y="66561"/>
                  </a:lnTo>
                  <a:lnTo>
                    <a:pt x="125357" y="63306"/>
                  </a:lnTo>
                  <a:lnTo>
                    <a:pt x="123369" y="60184"/>
                  </a:lnTo>
                  <a:lnTo>
                    <a:pt x="121251" y="57150"/>
                  </a:lnTo>
                  <a:lnTo>
                    <a:pt x="118250" y="54175"/>
                  </a:lnTo>
                  <a:lnTo>
                    <a:pt x="114663" y="51239"/>
                  </a:lnTo>
                  <a:lnTo>
                    <a:pt x="110683" y="48329"/>
                  </a:lnTo>
                  <a:lnTo>
                    <a:pt x="107237" y="44484"/>
                  </a:lnTo>
                  <a:lnTo>
                    <a:pt x="104146" y="40016"/>
                  </a:lnTo>
                  <a:lnTo>
                    <a:pt x="101291" y="35132"/>
                  </a:lnTo>
                  <a:lnTo>
                    <a:pt x="97800" y="31876"/>
                  </a:lnTo>
                  <a:lnTo>
                    <a:pt x="93885" y="29706"/>
                  </a:lnTo>
                  <a:lnTo>
                    <a:pt x="89689" y="28259"/>
                  </a:lnTo>
                  <a:lnTo>
                    <a:pt x="85303" y="26341"/>
                  </a:lnTo>
                  <a:lnTo>
                    <a:pt x="80791" y="24111"/>
                  </a:lnTo>
                  <a:lnTo>
                    <a:pt x="76196" y="21671"/>
                  </a:lnTo>
                  <a:lnTo>
                    <a:pt x="70752" y="20045"/>
                  </a:lnTo>
                  <a:lnTo>
                    <a:pt x="64740" y="18960"/>
                  </a:lnTo>
                  <a:lnTo>
                    <a:pt x="58352" y="18238"/>
                  </a:lnTo>
                  <a:lnTo>
                    <a:pt x="52506" y="17756"/>
                  </a:lnTo>
                  <a:lnTo>
                    <a:pt x="47021" y="17434"/>
                  </a:lnTo>
                  <a:lnTo>
                    <a:pt x="41776" y="17220"/>
                  </a:lnTo>
                  <a:lnTo>
                    <a:pt x="37486" y="16125"/>
                  </a:lnTo>
                  <a:lnTo>
                    <a:pt x="33832" y="14442"/>
                  </a:lnTo>
                  <a:lnTo>
                    <a:pt x="30603" y="12368"/>
                  </a:lnTo>
                  <a:lnTo>
                    <a:pt x="27656" y="10985"/>
                  </a:lnTo>
                  <a:lnTo>
                    <a:pt x="24898" y="10063"/>
                  </a:lnTo>
                  <a:lnTo>
                    <a:pt x="22266" y="9449"/>
                  </a:lnTo>
                  <a:lnTo>
                    <a:pt x="19716" y="9991"/>
                  </a:lnTo>
                  <a:lnTo>
                    <a:pt x="17223" y="11306"/>
                  </a:lnTo>
                  <a:lnTo>
                    <a:pt x="14768" y="13134"/>
                  </a:lnTo>
                  <a:lnTo>
                    <a:pt x="12337" y="14354"/>
                  </a:lnTo>
                  <a:lnTo>
                    <a:pt x="9922" y="15167"/>
                  </a:lnTo>
                  <a:lnTo>
                    <a:pt x="2713" y="167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52"/>
            <p:cNvSpPr/>
            <p:nvPr/>
          </p:nvSpPr>
          <p:spPr>
            <a:xfrm>
              <a:off x="6536531" y="1671637"/>
              <a:ext cx="221329" cy="393830"/>
            </a:xfrm>
            <a:custGeom>
              <a:avLst/>
              <a:gdLst/>
              <a:ahLst/>
              <a:cxnLst/>
              <a:rect l="0" t="0" r="0" b="0"/>
              <a:pathLst>
                <a:path w="221329" h="393830">
                  <a:moveTo>
                    <a:pt x="0" y="0"/>
                  </a:moveTo>
                  <a:lnTo>
                    <a:pt x="21490" y="0"/>
                  </a:lnTo>
                  <a:lnTo>
                    <a:pt x="24646" y="952"/>
                  </a:lnTo>
                  <a:lnTo>
                    <a:pt x="30268" y="4551"/>
                  </a:lnTo>
                  <a:lnTo>
                    <a:pt x="33673" y="6844"/>
                  </a:lnTo>
                  <a:lnTo>
                    <a:pt x="41688" y="11932"/>
                  </a:lnTo>
                  <a:lnTo>
                    <a:pt x="71709" y="35148"/>
                  </a:lnTo>
                  <a:lnTo>
                    <a:pt x="93050" y="52007"/>
                  </a:lnTo>
                  <a:lnTo>
                    <a:pt x="108864" y="65151"/>
                  </a:lnTo>
                  <a:lnTo>
                    <a:pt x="120995" y="75819"/>
                  </a:lnTo>
                  <a:lnTo>
                    <a:pt x="130669" y="84836"/>
                  </a:lnTo>
                  <a:lnTo>
                    <a:pt x="139501" y="91800"/>
                  </a:lnTo>
                  <a:lnTo>
                    <a:pt x="147769" y="97395"/>
                  </a:lnTo>
                  <a:lnTo>
                    <a:pt x="155662" y="102077"/>
                  </a:lnTo>
                  <a:lnTo>
                    <a:pt x="162512" y="108057"/>
                  </a:lnTo>
                  <a:lnTo>
                    <a:pt x="168666" y="114900"/>
                  </a:lnTo>
                  <a:lnTo>
                    <a:pt x="179738" y="129172"/>
                  </a:lnTo>
                  <a:lnTo>
                    <a:pt x="189950" y="141865"/>
                  </a:lnTo>
                  <a:lnTo>
                    <a:pt x="194102" y="147916"/>
                  </a:lnTo>
                  <a:lnTo>
                    <a:pt x="200832" y="159721"/>
                  </a:lnTo>
                  <a:lnTo>
                    <a:pt x="206469" y="171317"/>
                  </a:lnTo>
                  <a:lnTo>
                    <a:pt x="211620" y="182821"/>
                  </a:lnTo>
                  <a:lnTo>
                    <a:pt x="216556" y="194284"/>
                  </a:lnTo>
                  <a:lnTo>
                    <a:pt x="218189" y="200960"/>
                  </a:lnTo>
                  <a:lnTo>
                    <a:pt x="219278" y="208268"/>
                  </a:lnTo>
                  <a:lnTo>
                    <a:pt x="220004" y="215998"/>
                  </a:lnTo>
                  <a:lnTo>
                    <a:pt x="220488" y="223056"/>
                  </a:lnTo>
                  <a:lnTo>
                    <a:pt x="220810" y="229667"/>
                  </a:lnTo>
                  <a:lnTo>
                    <a:pt x="221026" y="235979"/>
                  </a:lnTo>
                  <a:lnTo>
                    <a:pt x="221265" y="250612"/>
                  </a:lnTo>
                  <a:lnTo>
                    <a:pt x="221328" y="258515"/>
                  </a:lnTo>
                  <a:lnTo>
                    <a:pt x="220577" y="265688"/>
                  </a:lnTo>
                  <a:lnTo>
                    <a:pt x="219282" y="272375"/>
                  </a:lnTo>
                  <a:lnTo>
                    <a:pt x="217626" y="278739"/>
                  </a:lnTo>
                  <a:lnTo>
                    <a:pt x="211552" y="290889"/>
                  </a:lnTo>
                  <a:lnTo>
                    <a:pt x="207710" y="296796"/>
                  </a:lnTo>
                  <a:lnTo>
                    <a:pt x="203560" y="302639"/>
                  </a:lnTo>
                  <a:lnTo>
                    <a:pt x="199207" y="308439"/>
                  </a:lnTo>
                  <a:lnTo>
                    <a:pt x="190136" y="319964"/>
                  </a:lnTo>
                  <a:lnTo>
                    <a:pt x="166639" y="348605"/>
                  </a:lnTo>
                  <a:lnTo>
                    <a:pt x="161892" y="353371"/>
                  </a:lnTo>
                  <a:lnTo>
                    <a:pt x="157141" y="357501"/>
                  </a:lnTo>
                  <a:lnTo>
                    <a:pt x="152386" y="361206"/>
                  </a:lnTo>
                  <a:lnTo>
                    <a:pt x="148422" y="364629"/>
                  </a:lnTo>
                  <a:lnTo>
                    <a:pt x="141900" y="370972"/>
                  </a:lnTo>
                  <a:lnTo>
                    <a:pt x="138256" y="373998"/>
                  </a:lnTo>
                  <a:lnTo>
                    <a:pt x="134240" y="376967"/>
                  </a:lnTo>
                  <a:lnTo>
                    <a:pt x="129974" y="379899"/>
                  </a:lnTo>
                  <a:lnTo>
                    <a:pt x="123118" y="385696"/>
                  </a:lnTo>
                  <a:lnTo>
                    <a:pt x="120179" y="388576"/>
                  </a:lnTo>
                  <a:lnTo>
                    <a:pt x="114797" y="391775"/>
                  </a:lnTo>
                  <a:lnTo>
                    <a:pt x="108665" y="393829"/>
                  </a:lnTo>
                  <a:lnTo>
                    <a:pt x="108162" y="393046"/>
                  </a:lnTo>
                  <a:lnTo>
                    <a:pt x="107602" y="389634"/>
                  </a:lnTo>
                  <a:lnTo>
                    <a:pt x="106660" y="388344"/>
                  </a:lnTo>
                  <a:lnTo>
                    <a:pt x="105238" y="387483"/>
                  </a:lnTo>
                  <a:lnTo>
                    <a:pt x="100012" y="3857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53"/>
            <p:cNvSpPr/>
            <p:nvPr/>
          </p:nvSpPr>
          <p:spPr>
            <a:xfrm>
              <a:off x="2736056" y="2177414"/>
              <a:ext cx="4171951" cy="68582"/>
            </a:xfrm>
            <a:custGeom>
              <a:avLst/>
              <a:gdLst/>
              <a:ahLst/>
              <a:cxnLst/>
              <a:rect l="0" t="0" r="0" b="0"/>
              <a:pathLst>
                <a:path w="4171951" h="68582">
                  <a:moveTo>
                    <a:pt x="0" y="68581"/>
                  </a:moveTo>
                  <a:lnTo>
                    <a:pt x="6151" y="68581"/>
                  </a:lnTo>
                  <a:lnTo>
                    <a:pt x="7275" y="67628"/>
                  </a:lnTo>
                  <a:lnTo>
                    <a:pt x="8819" y="66041"/>
                  </a:lnTo>
                  <a:lnTo>
                    <a:pt x="13207" y="61200"/>
                  </a:lnTo>
                  <a:lnTo>
                    <a:pt x="15924" y="60538"/>
                  </a:lnTo>
                  <a:lnTo>
                    <a:pt x="66812" y="59057"/>
                  </a:lnTo>
                  <a:lnTo>
                    <a:pt x="158865" y="53223"/>
                  </a:lnTo>
                  <a:lnTo>
                    <a:pt x="234974" y="52458"/>
                  </a:lnTo>
                  <a:lnTo>
                    <a:pt x="242374" y="54022"/>
                  </a:lnTo>
                  <a:lnTo>
                    <a:pt x="249689" y="56017"/>
                  </a:lnTo>
                  <a:lnTo>
                    <a:pt x="257741" y="57348"/>
                  </a:lnTo>
                  <a:lnTo>
                    <a:pt x="291359" y="59482"/>
                  </a:lnTo>
                  <a:lnTo>
                    <a:pt x="414830" y="60007"/>
                  </a:lnTo>
                  <a:lnTo>
                    <a:pt x="936223" y="60008"/>
                  </a:lnTo>
                  <a:lnTo>
                    <a:pt x="949587" y="59056"/>
                  </a:lnTo>
                  <a:lnTo>
                    <a:pt x="962464" y="57468"/>
                  </a:lnTo>
                  <a:lnTo>
                    <a:pt x="975017" y="55457"/>
                  </a:lnTo>
                  <a:lnTo>
                    <a:pt x="988943" y="54117"/>
                  </a:lnTo>
                  <a:lnTo>
                    <a:pt x="1034294" y="52230"/>
                  </a:lnTo>
                  <a:lnTo>
                    <a:pt x="1121432" y="50553"/>
                  </a:lnTo>
                  <a:lnTo>
                    <a:pt x="1135765" y="48942"/>
                  </a:lnTo>
                  <a:lnTo>
                    <a:pt x="1150083" y="46916"/>
                  </a:lnTo>
                  <a:lnTo>
                    <a:pt x="1165184" y="45565"/>
                  </a:lnTo>
                  <a:lnTo>
                    <a:pt x="1212191" y="43663"/>
                  </a:lnTo>
                  <a:lnTo>
                    <a:pt x="1304875" y="41981"/>
                  </a:lnTo>
                  <a:lnTo>
                    <a:pt x="1319973" y="40370"/>
                  </a:lnTo>
                  <a:lnTo>
                    <a:pt x="1334800" y="38343"/>
                  </a:lnTo>
                  <a:lnTo>
                    <a:pt x="1350242" y="36992"/>
                  </a:lnTo>
                  <a:lnTo>
                    <a:pt x="1398521" y="35091"/>
                  </a:lnTo>
                  <a:lnTo>
                    <a:pt x="1681163" y="34291"/>
                  </a:lnTo>
                  <a:lnTo>
                    <a:pt x="1697832" y="33339"/>
                  </a:lnTo>
                  <a:lnTo>
                    <a:pt x="1714501" y="31751"/>
                  </a:lnTo>
                  <a:lnTo>
                    <a:pt x="1731169" y="29740"/>
                  </a:lnTo>
                  <a:lnTo>
                    <a:pt x="1748631" y="28399"/>
                  </a:lnTo>
                  <a:lnTo>
                    <a:pt x="1802753" y="26513"/>
                  </a:lnTo>
                  <a:lnTo>
                    <a:pt x="1988318" y="25727"/>
                  </a:lnTo>
                  <a:lnTo>
                    <a:pt x="2347640" y="33938"/>
                  </a:lnTo>
                  <a:lnTo>
                    <a:pt x="2368368" y="33103"/>
                  </a:lnTo>
                  <a:lnTo>
                    <a:pt x="2387743" y="31594"/>
                  </a:lnTo>
                  <a:lnTo>
                    <a:pt x="2406216" y="29635"/>
                  </a:lnTo>
                  <a:lnTo>
                    <a:pt x="2424882" y="28329"/>
                  </a:lnTo>
                  <a:lnTo>
                    <a:pt x="2498347" y="26234"/>
                  </a:lnTo>
                  <a:lnTo>
                    <a:pt x="2616879" y="25748"/>
                  </a:lnTo>
                  <a:lnTo>
                    <a:pt x="2634379" y="24786"/>
                  </a:lnTo>
                  <a:lnTo>
                    <a:pt x="2652397" y="23191"/>
                  </a:lnTo>
                  <a:lnTo>
                    <a:pt x="2670758" y="21176"/>
                  </a:lnTo>
                  <a:lnTo>
                    <a:pt x="2689349" y="19833"/>
                  </a:lnTo>
                  <a:lnTo>
                    <a:pt x="2745059" y="17942"/>
                  </a:lnTo>
                  <a:lnTo>
                    <a:pt x="3101679" y="17146"/>
                  </a:lnTo>
                  <a:lnTo>
                    <a:pt x="3119505" y="16193"/>
                  </a:lnTo>
                  <a:lnTo>
                    <a:pt x="3137739" y="14606"/>
                  </a:lnTo>
                  <a:lnTo>
                    <a:pt x="3156244" y="12595"/>
                  </a:lnTo>
                  <a:lnTo>
                    <a:pt x="3174138" y="11254"/>
                  </a:lnTo>
                  <a:lnTo>
                    <a:pt x="3226662" y="9368"/>
                  </a:lnTo>
                  <a:lnTo>
                    <a:pt x="3370557" y="8604"/>
                  </a:lnTo>
                  <a:lnTo>
                    <a:pt x="3388450" y="7641"/>
                  </a:lnTo>
                  <a:lnTo>
                    <a:pt x="3405935" y="6047"/>
                  </a:lnTo>
                  <a:lnTo>
                    <a:pt x="3423149" y="4031"/>
                  </a:lnTo>
                  <a:lnTo>
                    <a:pt x="3440180" y="2688"/>
                  </a:lnTo>
                  <a:lnTo>
                    <a:pt x="3490698" y="797"/>
                  </a:lnTo>
                  <a:lnTo>
                    <a:pt x="3962273" y="0"/>
                  </a:lnTo>
                  <a:lnTo>
                    <a:pt x="3974222" y="953"/>
                  </a:lnTo>
                  <a:lnTo>
                    <a:pt x="3986156" y="2540"/>
                  </a:lnTo>
                  <a:lnTo>
                    <a:pt x="3998081" y="4551"/>
                  </a:lnTo>
                  <a:lnTo>
                    <a:pt x="4009205" y="5892"/>
                  </a:lnTo>
                  <a:lnTo>
                    <a:pt x="4040033" y="7779"/>
                  </a:lnTo>
                  <a:lnTo>
                    <a:pt x="4068482" y="7385"/>
                  </a:lnTo>
                  <a:lnTo>
                    <a:pt x="4076777" y="5876"/>
                  </a:lnTo>
                  <a:lnTo>
                    <a:pt x="4084689" y="3918"/>
                  </a:lnTo>
                  <a:lnTo>
                    <a:pt x="4092345" y="2612"/>
                  </a:lnTo>
                  <a:lnTo>
                    <a:pt x="4121741" y="516"/>
                  </a:lnTo>
                  <a:lnTo>
                    <a:pt x="41719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54"/>
            <p:cNvSpPr/>
            <p:nvPr/>
          </p:nvSpPr>
          <p:spPr>
            <a:xfrm>
              <a:off x="4196753" y="2469690"/>
              <a:ext cx="289523" cy="204931"/>
            </a:xfrm>
            <a:custGeom>
              <a:avLst/>
              <a:gdLst/>
              <a:ahLst/>
              <a:cxnLst/>
              <a:rect l="0" t="0" r="0" b="0"/>
              <a:pathLst>
                <a:path w="289523" h="204931">
                  <a:moveTo>
                    <a:pt x="68065" y="24907"/>
                  </a:moveTo>
                  <a:lnTo>
                    <a:pt x="53891" y="24907"/>
                  </a:lnTo>
                  <a:lnTo>
                    <a:pt x="57604" y="20356"/>
                  </a:lnTo>
                  <a:lnTo>
                    <a:pt x="65853" y="17111"/>
                  </a:lnTo>
                  <a:lnTo>
                    <a:pt x="78497" y="13042"/>
                  </a:lnTo>
                  <a:lnTo>
                    <a:pt x="94069" y="8424"/>
                  </a:lnTo>
                  <a:lnTo>
                    <a:pt x="106833" y="5346"/>
                  </a:lnTo>
                  <a:lnTo>
                    <a:pt x="117723" y="3294"/>
                  </a:lnTo>
                  <a:lnTo>
                    <a:pt x="127364" y="1926"/>
                  </a:lnTo>
                  <a:lnTo>
                    <a:pt x="135379" y="1014"/>
                  </a:lnTo>
                  <a:lnTo>
                    <a:pt x="142310" y="406"/>
                  </a:lnTo>
                  <a:lnTo>
                    <a:pt x="148518" y="0"/>
                  </a:lnTo>
                  <a:lnTo>
                    <a:pt x="155038" y="683"/>
                  </a:lnTo>
                  <a:lnTo>
                    <a:pt x="161766" y="2090"/>
                  </a:lnTo>
                  <a:lnTo>
                    <a:pt x="168632" y="3981"/>
                  </a:lnTo>
                  <a:lnTo>
                    <a:pt x="174797" y="5241"/>
                  </a:lnTo>
                  <a:lnTo>
                    <a:pt x="180495" y="6081"/>
                  </a:lnTo>
                  <a:lnTo>
                    <a:pt x="185881" y="6641"/>
                  </a:lnTo>
                  <a:lnTo>
                    <a:pt x="191059" y="7968"/>
                  </a:lnTo>
                  <a:lnTo>
                    <a:pt x="196099" y="9804"/>
                  </a:lnTo>
                  <a:lnTo>
                    <a:pt x="201046" y="11981"/>
                  </a:lnTo>
                  <a:lnTo>
                    <a:pt x="205931" y="14384"/>
                  </a:lnTo>
                  <a:lnTo>
                    <a:pt x="210777" y="16940"/>
                  </a:lnTo>
                  <a:lnTo>
                    <a:pt x="215593" y="19596"/>
                  </a:lnTo>
                  <a:lnTo>
                    <a:pt x="219599" y="23271"/>
                  </a:lnTo>
                  <a:lnTo>
                    <a:pt x="223063" y="27626"/>
                  </a:lnTo>
                  <a:lnTo>
                    <a:pt x="226166" y="32435"/>
                  </a:lnTo>
                  <a:lnTo>
                    <a:pt x="229028" y="36593"/>
                  </a:lnTo>
                  <a:lnTo>
                    <a:pt x="231730" y="40318"/>
                  </a:lnTo>
                  <a:lnTo>
                    <a:pt x="234326" y="43753"/>
                  </a:lnTo>
                  <a:lnTo>
                    <a:pt x="236055" y="47949"/>
                  </a:lnTo>
                  <a:lnTo>
                    <a:pt x="237208" y="52651"/>
                  </a:lnTo>
                  <a:lnTo>
                    <a:pt x="237977" y="57690"/>
                  </a:lnTo>
                  <a:lnTo>
                    <a:pt x="238491" y="62955"/>
                  </a:lnTo>
                  <a:lnTo>
                    <a:pt x="238832" y="68370"/>
                  </a:lnTo>
                  <a:lnTo>
                    <a:pt x="239059" y="73885"/>
                  </a:lnTo>
                  <a:lnTo>
                    <a:pt x="238418" y="79466"/>
                  </a:lnTo>
                  <a:lnTo>
                    <a:pt x="237196" y="85093"/>
                  </a:lnTo>
                  <a:lnTo>
                    <a:pt x="235588" y="90748"/>
                  </a:lnTo>
                  <a:lnTo>
                    <a:pt x="233722" y="95471"/>
                  </a:lnTo>
                  <a:lnTo>
                    <a:pt x="231685" y="99572"/>
                  </a:lnTo>
                  <a:lnTo>
                    <a:pt x="229532" y="103259"/>
                  </a:lnTo>
                  <a:lnTo>
                    <a:pt x="226510" y="107622"/>
                  </a:lnTo>
                  <a:lnTo>
                    <a:pt x="222908" y="112435"/>
                  </a:lnTo>
                  <a:lnTo>
                    <a:pt x="214672" y="122863"/>
                  </a:lnTo>
                  <a:lnTo>
                    <a:pt x="205720" y="133848"/>
                  </a:lnTo>
                  <a:lnTo>
                    <a:pt x="201110" y="138492"/>
                  </a:lnTo>
                  <a:lnTo>
                    <a:pt x="196449" y="142540"/>
                  </a:lnTo>
                  <a:lnTo>
                    <a:pt x="191755" y="146192"/>
                  </a:lnTo>
                  <a:lnTo>
                    <a:pt x="187037" y="149578"/>
                  </a:lnTo>
                  <a:lnTo>
                    <a:pt x="182305" y="152789"/>
                  </a:lnTo>
                  <a:lnTo>
                    <a:pt x="172813" y="158896"/>
                  </a:lnTo>
                  <a:lnTo>
                    <a:pt x="163303" y="164785"/>
                  </a:lnTo>
                  <a:lnTo>
                    <a:pt x="157751" y="167689"/>
                  </a:lnTo>
                  <a:lnTo>
                    <a:pt x="151669" y="170578"/>
                  </a:lnTo>
                  <a:lnTo>
                    <a:pt x="145232" y="173456"/>
                  </a:lnTo>
                  <a:lnTo>
                    <a:pt x="139354" y="176327"/>
                  </a:lnTo>
                  <a:lnTo>
                    <a:pt x="133847" y="179194"/>
                  </a:lnTo>
                  <a:lnTo>
                    <a:pt x="123495" y="184919"/>
                  </a:lnTo>
                  <a:lnTo>
                    <a:pt x="113603" y="190639"/>
                  </a:lnTo>
                  <a:lnTo>
                    <a:pt x="108743" y="192545"/>
                  </a:lnTo>
                  <a:lnTo>
                    <a:pt x="103915" y="193816"/>
                  </a:lnTo>
                  <a:lnTo>
                    <a:pt x="99109" y="194663"/>
                  </a:lnTo>
                  <a:lnTo>
                    <a:pt x="94317" y="196180"/>
                  </a:lnTo>
                  <a:lnTo>
                    <a:pt x="89535" y="198144"/>
                  </a:lnTo>
                  <a:lnTo>
                    <a:pt x="84760" y="200406"/>
                  </a:lnTo>
                  <a:lnTo>
                    <a:pt x="79989" y="201914"/>
                  </a:lnTo>
                  <a:lnTo>
                    <a:pt x="75220" y="202919"/>
                  </a:lnTo>
                  <a:lnTo>
                    <a:pt x="70454" y="203589"/>
                  </a:lnTo>
                  <a:lnTo>
                    <a:pt x="65689" y="204036"/>
                  </a:lnTo>
                  <a:lnTo>
                    <a:pt x="60925" y="204334"/>
                  </a:lnTo>
                  <a:lnTo>
                    <a:pt x="51398" y="204665"/>
                  </a:lnTo>
                  <a:lnTo>
                    <a:pt x="41872" y="204812"/>
                  </a:lnTo>
                  <a:lnTo>
                    <a:pt x="37903" y="203899"/>
                  </a:lnTo>
                  <a:lnTo>
                    <a:pt x="31376" y="200344"/>
                  </a:lnTo>
                  <a:lnTo>
                    <a:pt x="23713" y="198129"/>
                  </a:lnTo>
                  <a:lnTo>
                    <a:pt x="19447" y="197539"/>
                  </a:lnTo>
                  <a:lnTo>
                    <a:pt x="15810" y="196192"/>
                  </a:lnTo>
                  <a:lnTo>
                    <a:pt x="9651" y="192156"/>
                  </a:lnTo>
                  <a:lnTo>
                    <a:pt x="7691" y="189747"/>
                  </a:lnTo>
                  <a:lnTo>
                    <a:pt x="6385" y="187188"/>
                  </a:lnTo>
                  <a:lnTo>
                    <a:pt x="5514" y="184529"/>
                  </a:lnTo>
                  <a:lnTo>
                    <a:pt x="4139" y="182757"/>
                  </a:lnTo>
                  <a:lnTo>
                    <a:pt x="2429" y="181575"/>
                  </a:lnTo>
                  <a:lnTo>
                    <a:pt x="495" y="180787"/>
                  </a:lnTo>
                  <a:lnTo>
                    <a:pt x="0" y="179310"/>
                  </a:lnTo>
                  <a:lnTo>
                    <a:pt x="464" y="177372"/>
                  </a:lnTo>
                  <a:lnTo>
                    <a:pt x="1566" y="175128"/>
                  </a:lnTo>
                  <a:lnTo>
                    <a:pt x="2791" y="170094"/>
                  </a:lnTo>
                  <a:lnTo>
                    <a:pt x="3118" y="167419"/>
                  </a:lnTo>
                  <a:lnTo>
                    <a:pt x="4130" y="164682"/>
                  </a:lnTo>
                  <a:lnTo>
                    <a:pt x="7371" y="159102"/>
                  </a:lnTo>
                  <a:lnTo>
                    <a:pt x="11456" y="153447"/>
                  </a:lnTo>
                  <a:lnTo>
                    <a:pt x="13657" y="150605"/>
                  </a:lnTo>
                  <a:lnTo>
                    <a:pt x="20336" y="144908"/>
                  </a:lnTo>
                  <a:lnTo>
                    <a:pt x="24340" y="142055"/>
                  </a:lnTo>
                  <a:lnTo>
                    <a:pt x="33021" y="138885"/>
                  </a:lnTo>
                  <a:lnTo>
                    <a:pt x="37559" y="138040"/>
                  </a:lnTo>
                  <a:lnTo>
                    <a:pt x="42965" y="137477"/>
                  </a:lnTo>
                  <a:lnTo>
                    <a:pt x="48951" y="137101"/>
                  </a:lnTo>
                  <a:lnTo>
                    <a:pt x="61158" y="136684"/>
                  </a:lnTo>
                  <a:lnTo>
                    <a:pt x="86833" y="136393"/>
                  </a:lnTo>
                  <a:lnTo>
                    <a:pt x="105112" y="136363"/>
                  </a:lnTo>
                  <a:lnTo>
                    <a:pt x="111019" y="137311"/>
                  </a:lnTo>
                  <a:lnTo>
                    <a:pt x="116545" y="138895"/>
                  </a:lnTo>
                  <a:lnTo>
                    <a:pt x="121817" y="140904"/>
                  </a:lnTo>
                  <a:lnTo>
                    <a:pt x="127712" y="142244"/>
                  </a:lnTo>
                  <a:lnTo>
                    <a:pt x="134023" y="143137"/>
                  </a:lnTo>
                  <a:lnTo>
                    <a:pt x="140612" y="143732"/>
                  </a:lnTo>
                  <a:lnTo>
                    <a:pt x="146593" y="145081"/>
                  </a:lnTo>
                  <a:lnTo>
                    <a:pt x="152167" y="146933"/>
                  </a:lnTo>
                  <a:lnTo>
                    <a:pt x="157470" y="149120"/>
                  </a:lnTo>
                  <a:lnTo>
                    <a:pt x="162594" y="151531"/>
                  </a:lnTo>
                  <a:lnTo>
                    <a:pt x="167597" y="154090"/>
                  </a:lnTo>
                  <a:lnTo>
                    <a:pt x="177389" y="159474"/>
                  </a:lnTo>
                  <a:lnTo>
                    <a:pt x="196610" y="170692"/>
                  </a:lnTo>
                  <a:lnTo>
                    <a:pt x="215695" y="182080"/>
                  </a:lnTo>
                  <a:lnTo>
                    <a:pt x="223108" y="185249"/>
                  </a:lnTo>
                  <a:lnTo>
                    <a:pt x="229841" y="187610"/>
                  </a:lnTo>
                  <a:lnTo>
                    <a:pt x="238126" y="191835"/>
                  </a:lnTo>
                  <a:lnTo>
                    <a:pt x="244983" y="194347"/>
                  </a:lnTo>
                  <a:lnTo>
                    <a:pt x="289522" y="2049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55"/>
            <p:cNvSpPr/>
            <p:nvPr/>
          </p:nvSpPr>
          <p:spPr>
            <a:xfrm>
              <a:off x="4543436" y="2374582"/>
              <a:ext cx="171440" cy="334329"/>
            </a:xfrm>
            <a:custGeom>
              <a:avLst/>
              <a:gdLst/>
              <a:ahLst/>
              <a:cxnLst/>
              <a:rect l="0" t="0" r="0" b="0"/>
              <a:pathLst>
                <a:path w="171440" h="334329">
                  <a:moveTo>
                    <a:pt x="100001" y="0"/>
                  </a:moveTo>
                  <a:lnTo>
                    <a:pt x="89152" y="0"/>
                  </a:lnTo>
                  <a:lnTo>
                    <a:pt x="88006" y="953"/>
                  </a:lnTo>
                  <a:lnTo>
                    <a:pt x="87242" y="2540"/>
                  </a:lnTo>
                  <a:lnTo>
                    <a:pt x="86733" y="4551"/>
                  </a:lnTo>
                  <a:lnTo>
                    <a:pt x="81933" y="11865"/>
                  </a:lnTo>
                  <a:lnTo>
                    <a:pt x="75303" y="20514"/>
                  </a:lnTo>
                  <a:lnTo>
                    <a:pt x="69709" y="27532"/>
                  </a:lnTo>
                  <a:lnTo>
                    <a:pt x="64578" y="36366"/>
                  </a:lnTo>
                  <a:lnTo>
                    <a:pt x="62098" y="41389"/>
                  </a:lnTo>
                  <a:lnTo>
                    <a:pt x="58858" y="46643"/>
                  </a:lnTo>
                  <a:lnTo>
                    <a:pt x="55109" y="52050"/>
                  </a:lnTo>
                  <a:lnTo>
                    <a:pt x="51023" y="57560"/>
                  </a:lnTo>
                  <a:lnTo>
                    <a:pt x="47506" y="63138"/>
                  </a:lnTo>
                  <a:lnTo>
                    <a:pt x="44367" y="68762"/>
                  </a:lnTo>
                  <a:lnTo>
                    <a:pt x="41481" y="74417"/>
                  </a:lnTo>
                  <a:lnTo>
                    <a:pt x="37968" y="80091"/>
                  </a:lnTo>
                  <a:lnTo>
                    <a:pt x="34040" y="85779"/>
                  </a:lnTo>
                  <a:lnTo>
                    <a:pt x="29833" y="91476"/>
                  </a:lnTo>
                  <a:lnTo>
                    <a:pt x="26235" y="97179"/>
                  </a:lnTo>
                  <a:lnTo>
                    <a:pt x="23042" y="102886"/>
                  </a:lnTo>
                  <a:lnTo>
                    <a:pt x="20121" y="108596"/>
                  </a:lnTo>
                  <a:lnTo>
                    <a:pt x="17379" y="114307"/>
                  </a:lnTo>
                  <a:lnTo>
                    <a:pt x="12216" y="125733"/>
                  </a:lnTo>
                  <a:lnTo>
                    <a:pt x="4846" y="142876"/>
                  </a:lnTo>
                  <a:lnTo>
                    <a:pt x="3227" y="148591"/>
                  </a:lnTo>
                  <a:lnTo>
                    <a:pt x="2147" y="154306"/>
                  </a:lnTo>
                  <a:lnTo>
                    <a:pt x="1428" y="160021"/>
                  </a:lnTo>
                  <a:lnTo>
                    <a:pt x="948" y="165736"/>
                  </a:lnTo>
                  <a:lnTo>
                    <a:pt x="629" y="171450"/>
                  </a:lnTo>
                  <a:lnTo>
                    <a:pt x="415" y="177165"/>
                  </a:lnTo>
                  <a:lnTo>
                    <a:pt x="178" y="188595"/>
                  </a:lnTo>
                  <a:lnTo>
                    <a:pt x="0" y="228600"/>
                  </a:lnTo>
                  <a:lnTo>
                    <a:pt x="790" y="234315"/>
                  </a:lnTo>
                  <a:lnTo>
                    <a:pt x="2110" y="240030"/>
                  </a:lnTo>
                  <a:lnTo>
                    <a:pt x="3784" y="245745"/>
                  </a:lnTo>
                  <a:lnTo>
                    <a:pt x="7761" y="254635"/>
                  </a:lnTo>
                  <a:lnTo>
                    <a:pt x="12175" y="262714"/>
                  </a:lnTo>
                  <a:lnTo>
                    <a:pt x="16781" y="272654"/>
                  </a:lnTo>
                  <a:lnTo>
                    <a:pt x="21476" y="280882"/>
                  </a:lnTo>
                  <a:lnTo>
                    <a:pt x="23838" y="284410"/>
                  </a:lnTo>
                  <a:lnTo>
                    <a:pt x="27001" y="287714"/>
                  </a:lnTo>
                  <a:lnTo>
                    <a:pt x="30697" y="290869"/>
                  </a:lnTo>
                  <a:lnTo>
                    <a:pt x="34748" y="293926"/>
                  </a:lnTo>
                  <a:lnTo>
                    <a:pt x="39037" y="296915"/>
                  </a:lnTo>
                  <a:lnTo>
                    <a:pt x="48035" y="302777"/>
                  </a:lnTo>
                  <a:lnTo>
                    <a:pt x="51864" y="305674"/>
                  </a:lnTo>
                  <a:lnTo>
                    <a:pt x="55209" y="308558"/>
                  </a:lnTo>
                  <a:lnTo>
                    <a:pt x="58234" y="311433"/>
                  </a:lnTo>
                  <a:lnTo>
                    <a:pt x="61837" y="314302"/>
                  </a:lnTo>
                  <a:lnTo>
                    <a:pt x="65828" y="317167"/>
                  </a:lnTo>
                  <a:lnTo>
                    <a:pt x="70075" y="320030"/>
                  </a:lnTo>
                  <a:lnTo>
                    <a:pt x="74494" y="321938"/>
                  </a:lnTo>
                  <a:lnTo>
                    <a:pt x="79028" y="323210"/>
                  </a:lnTo>
                  <a:lnTo>
                    <a:pt x="83638" y="324059"/>
                  </a:lnTo>
                  <a:lnTo>
                    <a:pt x="88299" y="325577"/>
                  </a:lnTo>
                  <a:lnTo>
                    <a:pt x="92993" y="327541"/>
                  </a:lnTo>
                  <a:lnTo>
                    <a:pt x="97710" y="329803"/>
                  </a:lnTo>
                  <a:lnTo>
                    <a:pt x="102443" y="331311"/>
                  </a:lnTo>
                  <a:lnTo>
                    <a:pt x="107185" y="332317"/>
                  </a:lnTo>
                  <a:lnTo>
                    <a:pt x="171439" y="3343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56"/>
            <p:cNvSpPr/>
            <p:nvPr/>
          </p:nvSpPr>
          <p:spPr>
            <a:xfrm>
              <a:off x="4693443" y="2489658"/>
              <a:ext cx="135626" cy="219253"/>
            </a:xfrm>
            <a:custGeom>
              <a:avLst/>
              <a:gdLst/>
              <a:ahLst/>
              <a:cxnLst/>
              <a:rect l="0" t="0" r="0" b="0"/>
              <a:pathLst>
                <a:path w="135626" h="219253">
                  <a:moveTo>
                    <a:pt x="0" y="13512"/>
                  </a:moveTo>
                  <a:lnTo>
                    <a:pt x="0" y="6131"/>
                  </a:lnTo>
                  <a:lnTo>
                    <a:pt x="794" y="5734"/>
                  </a:lnTo>
                  <a:lnTo>
                    <a:pt x="3793" y="5292"/>
                  </a:lnTo>
                  <a:lnTo>
                    <a:pt x="7771" y="5096"/>
                  </a:lnTo>
                  <a:lnTo>
                    <a:pt x="14474" y="4986"/>
                  </a:lnTo>
                  <a:lnTo>
                    <a:pt x="55188" y="4939"/>
                  </a:lnTo>
                  <a:lnTo>
                    <a:pt x="60605" y="3987"/>
                  </a:lnTo>
                  <a:lnTo>
                    <a:pt x="66597" y="2399"/>
                  </a:lnTo>
                  <a:lnTo>
                    <a:pt x="72973" y="388"/>
                  </a:lnTo>
                  <a:lnTo>
                    <a:pt x="78018" y="0"/>
                  </a:lnTo>
                  <a:lnTo>
                    <a:pt x="82174" y="694"/>
                  </a:lnTo>
                  <a:lnTo>
                    <a:pt x="85739" y="2109"/>
                  </a:lnTo>
                  <a:lnTo>
                    <a:pt x="89703" y="3052"/>
                  </a:lnTo>
                  <a:lnTo>
                    <a:pt x="93934" y="3681"/>
                  </a:lnTo>
                  <a:lnTo>
                    <a:pt x="98342" y="4101"/>
                  </a:lnTo>
                  <a:lnTo>
                    <a:pt x="102074" y="4380"/>
                  </a:lnTo>
                  <a:lnTo>
                    <a:pt x="108337" y="4691"/>
                  </a:lnTo>
                  <a:lnTo>
                    <a:pt x="126079" y="4917"/>
                  </a:lnTo>
                  <a:lnTo>
                    <a:pt x="127709" y="5877"/>
                  </a:lnTo>
                  <a:lnTo>
                    <a:pt x="131637" y="9484"/>
                  </a:lnTo>
                  <a:lnTo>
                    <a:pt x="133001" y="11779"/>
                  </a:lnTo>
                  <a:lnTo>
                    <a:pt x="134518" y="16869"/>
                  </a:lnTo>
                  <a:lnTo>
                    <a:pt x="135192" y="22306"/>
                  </a:lnTo>
                  <a:lnTo>
                    <a:pt x="135492" y="27898"/>
                  </a:lnTo>
                  <a:lnTo>
                    <a:pt x="135625" y="33558"/>
                  </a:lnTo>
                  <a:lnTo>
                    <a:pt x="134867" y="36401"/>
                  </a:lnTo>
                  <a:lnTo>
                    <a:pt x="131908" y="42100"/>
                  </a:lnTo>
                  <a:lnTo>
                    <a:pt x="130801" y="45905"/>
                  </a:lnTo>
                  <a:lnTo>
                    <a:pt x="130064" y="50347"/>
                  </a:lnTo>
                  <a:lnTo>
                    <a:pt x="129571" y="55214"/>
                  </a:lnTo>
                  <a:lnTo>
                    <a:pt x="129244" y="60363"/>
                  </a:lnTo>
                  <a:lnTo>
                    <a:pt x="129025" y="65701"/>
                  </a:lnTo>
                  <a:lnTo>
                    <a:pt x="128880" y="71165"/>
                  </a:lnTo>
                  <a:lnTo>
                    <a:pt x="127989" y="75759"/>
                  </a:lnTo>
                  <a:lnTo>
                    <a:pt x="126601" y="79775"/>
                  </a:lnTo>
                  <a:lnTo>
                    <a:pt x="124883" y="83405"/>
                  </a:lnTo>
                  <a:lnTo>
                    <a:pt x="123736" y="87730"/>
                  </a:lnTo>
                  <a:lnTo>
                    <a:pt x="122972" y="92518"/>
                  </a:lnTo>
                  <a:lnTo>
                    <a:pt x="122463" y="97615"/>
                  </a:lnTo>
                  <a:lnTo>
                    <a:pt x="122123" y="102918"/>
                  </a:lnTo>
                  <a:lnTo>
                    <a:pt x="121897" y="108359"/>
                  </a:lnTo>
                  <a:lnTo>
                    <a:pt x="121646" y="119483"/>
                  </a:lnTo>
                  <a:lnTo>
                    <a:pt x="121446" y="169337"/>
                  </a:lnTo>
                  <a:lnTo>
                    <a:pt x="122239" y="176450"/>
                  </a:lnTo>
                  <a:lnTo>
                    <a:pt x="128501" y="218674"/>
                  </a:lnTo>
                  <a:lnTo>
                    <a:pt x="128588" y="2192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57"/>
            <p:cNvSpPr/>
            <p:nvPr/>
          </p:nvSpPr>
          <p:spPr>
            <a:xfrm>
              <a:off x="4729162" y="2588895"/>
              <a:ext cx="142876" cy="8573"/>
            </a:xfrm>
            <a:custGeom>
              <a:avLst/>
              <a:gdLst/>
              <a:ahLst/>
              <a:cxnLst/>
              <a:rect l="0" t="0" r="0" b="0"/>
              <a:pathLst>
                <a:path w="142876" h="8573">
                  <a:moveTo>
                    <a:pt x="0" y="8572"/>
                  </a:moveTo>
                  <a:lnTo>
                    <a:pt x="111834" y="8572"/>
                  </a:lnTo>
                  <a:lnTo>
                    <a:pt x="116625" y="7619"/>
                  </a:lnTo>
                  <a:lnTo>
                    <a:pt x="121407" y="6032"/>
                  </a:lnTo>
                  <a:lnTo>
                    <a:pt x="126181" y="4021"/>
                  </a:lnTo>
                  <a:lnTo>
                    <a:pt x="130159" y="2681"/>
                  </a:lnTo>
                  <a:lnTo>
                    <a:pt x="133603" y="1787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58"/>
            <p:cNvSpPr/>
            <p:nvPr/>
          </p:nvSpPr>
          <p:spPr>
            <a:xfrm>
              <a:off x="4922043" y="2391727"/>
              <a:ext cx="149475" cy="308611"/>
            </a:xfrm>
            <a:custGeom>
              <a:avLst/>
              <a:gdLst/>
              <a:ahLst/>
              <a:cxnLst/>
              <a:rect l="0" t="0" r="0" b="0"/>
              <a:pathLst>
                <a:path w="149475" h="308611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6151" y="8220"/>
                  </a:lnTo>
                  <a:lnTo>
                    <a:pt x="10642" y="13019"/>
                  </a:lnTo>
                  <a:lnTo>
                    <a:pt x="13445" y="14394"/>
                  </a:lnTo>
                  <a:lnTo>
                    <a:pt x="16901" y="15311"/>
                  </a:lnTo>
                  <a:lnTo>
                    <a:pt x="20792" y="15922"/>
                  </a:lnTo>
                  <a:lnTo>
                    <a:pt x="24974" y="17283"/>
                  </a:lnTo>
                  <a:lnTo>
                    <a:pt x="29350" y="19142"/>
                  </a:lnTo>
                  <a:lnTo>
                    <a:pt x="33854" y="21334"/>
                  </a:lnTo>
                  <a:lnTo>
                    <a:pt x="38444" y="23747"/>
                  </a:lnTo>
                  <a:lnTo>
                    <a:pt x="47779" y="28969"/>
                  </a:lnTo>
                  <a:lnTo>
                    <a:pt x="53284" y="31695"/>
                  </a:lnTo>
                  <a:lnTo>
                    <a:pt x="59335" y="34465"/>
                  </a:lnTo>
                  <a:lnTo>
                    <a:pt x="65751" y="37265"/>
                  </a:lnTo>
                  <a:lnTo>
                    <a:pt x="72409" y="41035"/>
                  </a:lnTo>
                  <a:lnTo>
                    <a:pt x="79229" y="45455"/>
                  </a:lnTo>
                  <a:lnTo>
                    <a:pt x="86157" y="50305"/>
                  </a:lnTo>
                  <a:lnTo>
                    <a:pt x="92363" y="55444"/>
                  </a:lnTo>
                  <a:lnTo>
                    <a:pt x="98088" y="60776"/>
                  </a:lnTo>
                  <a:lnTo>
                    <a:pt x="103492" y="66235"/>
                  </a:lnTo>
                  <a:lnTo>
                    <a:pt x="108683" y="71779"/>
                  </a:lnTo>
                  <a:lnTo>
                    <a:pt x="118683" y="83019"/>
                  </a:lnTo>
                  <a:lnTo>
                    <a:pt x="133238" y="100057"/>
                  </a:lnTo>
                  <a:lnTo>
                    <a:pt x="137244" y="105757"/>
                  </a:lnTo>
                  <a:lnTo>
                    <a:pt x="140709" y="111463"/>
                  </a:lnTo>
                  <a:lnTo>
                    <a:pt x="143812" y="117171"/>
                  </a:lnTo>
                  <a:lnTo>
                    <a:pt x="145881" y="123834"/>
                  </a:lnTo>
                  <a:lnTo>
                    <a:pt x="147260" y="131133"/>
                  </a:lnTo>
                  <a:lnTo>
                    <a:pt x="148180" y="138857"/>
                  </a:lnTo>
                  <a:lnTo>
                    <a:pt x="148793" y="145911"/>
                  </a:lnTo>
                  <a:lnTo>
                    <a:pt x="149201" y="152520"/>
                  </a:lnTo>
                  <a:lnTo>
                    <a:pt x="149474" y="158830"/>
                  </a:lnTo>
                  <a:lnTo>
                    <a:pt x="148862" y="165894"/>
                  </a:lnTo>
                  <a:lnTo>
                    <a:pt x="147660" y="173461"/>
                  </a:lnTo>
                  <a:lnTo>
                    <a:pt x="146065" y="181363"/>
                  </a:lnTo>
                  <a:lnTo>
                    <a:pt x="144209" y="188536"/>
                  </a:lnTo>
                  <a:lnTo>
                    <a:pt x="142176" y="195224"/>
                  </a:lnTo>
                  <a:lnTo>
                    <a:pt x="140028" y="201586"/>
                  </a:lnTo>
                  <a:lnTo>
                    <a:pt x="137802" y="207733"/>
                  </a:lnTo>
                  <a:lnTo>
                    <a:pt x="133212" y="219644"/>
                  </a:lnTo>
                  <a:lnTo>
                    <a:pt x="126165" y="237059"/>
                  </a:lnTo>
                  <a:lnTo>
                    <a:pt x="123004" y="242812"/>
                  </a:lnTo>
                  <a:lnTo>
                    <a:pt x="119309" y="248552"/>
                  </a:lnTo>
                  <a:lnTo>
                    <a:pt x="115258" y="254284"/>
                  </a:lnTo>
                  <a:lnTo>
                    <a:pt x="110970" y="260010"/>
                  </a:lnTo>
                  <a:lnTo>
                    <a:pt x="101972" y="271452"/>
                  </a:lnTo>
                  <a:lnTo>
                    <a:pt x="97350" y="276219"/>
                  </a:lnTo>
                  <a:lnTo>
                    <a:pt x="92681" y="280348"/>
                  </a:lnTo>
                  <a:lnTo>
                    <a:pt x="87982" y="284054"/>
                  </a:lnTo>
                  <a:lnTo>
                    <a:pt x="84055" y="287477"/>
                  </a:lnTo>
                  <a:lnTo>
                    <a:pt x="80643" y="290711"/>
                  </a:lnTo>
                  <a:lnTo>
                    <a:pt x="77575" y="293820"/>
                  </a:lnTo>
                  <a:lnTo>
                    <a:pt x="74735" y="296845"/>
                  </a:lnTo>
                  <a:lnTo>
                    <a:pt x="69464" y="302746"/>
                  </a:lnTo>
                  <a:lnTo>
                    <a:pt x="66947" y="304701"/>
                  </a:lnTo>
                  <a:lnTo>
                    <a:pt x="64475" y="306004"/>
                  </a:lnTo>
                  <a:lnTo>
                    <a:pt x="62033" y="306873"/>
                  </a:lnTo>
                  <a:lnTo>
                    <a:pt x="59612" y="307452"/>
                  </a:lnTo>
                  <a:lnTo>
                    <a:pt x="57204" y="307838"/>
                  </a:lnTo>
                  <a:lnTo>
                    <a:pt x="50427" y="308565"/>
                  </a:lnTo>
                  <a:lnTo>
                    <a:pt x="42863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59"/>
            <p:cNvSpPr/>
            <p:nvPr/>
          </p:nvSpPr>
          <p:spPr>
            <a:xfrm>
              <a:off x="2200275" y="2957512"/>
              <a:ext cx="164307" cy="25718"/>
            </a:xfrm>
            <a:custGeom>
              <a:avLst/>
              <a:gdLst/>
              <a:ahLst/>
              <a:cxnLst/>
              <a:rect l="0" t="0" r="0" b="0"/>
              <a:pathLst>
                <a:path w="164307" h="25718">
                  <a:moveTo>
                    <a:pt x="0" y="17145"/>
                  </a:moveTo>
                  <a:lnTo>
                    <a:pt x="0" y="25365"/>
                  </a:lnTo>
                  <a:lnTo>
                    <a:pt x="4909" y="25648"/>
                  </a:lnTo>
                  <a:lnTo>
                    <a:pt x="8819" y="25704"/>
                  </a:lnTo>
                  <a:lnTo>
                    <a:pt x="27702" y="25717"/>
                  </a:lnTo>
                  <a:lnTo>
                    <a:pt x="31962" y="24765"/>
                  </a:lnTo>
                  <a:lnTo>
                    <a:pt x="36389" y="23177"/>
                  </a:lnTo>
                  <a:lnTo>
                    <a:pt x="40928" y="21167"/>
                  </a:lnTo>
                  <a:lnTo>
                    <a:pt x="45541" y="19826"/>
                  </a:lnTo>
                  <a:lnTo>
                    <a:pt x="50205" y="18932"/>
                  </a:lnTo>
                  <a:lnTo>
                    <a:pt x="54901" y="18337"/>
                  </a:lnTo>
                  <a:lnTo>
                    <a:pt x="60413" y="16987"/>
                  </a:lnTo>
                  <a:lnTo>
                    <a:pt x="66469" y="15135"/>
                  </a:lnTo>
                  <a:lnTo>
                    <a:pt x="72887" y="12947"/>
                  </a:lnTo>
                  <a:lnTo>
                    <a:pt x="78754" y="11489"/>
                  </a:lnTo>
                  <a:lnTo>
                    <a:pt x="84252" y="10517"/>
                  </a:lnTo>
                  <a:lnTo>
                    <a:pt x="89506" y="9869"/>
                  </a:lnTo>
                  <a:lnTo>
                    <a:pt x="95389" y="8484"/>
                  </a:lnTo>
                  <a:lnTo>
                    <a:pt x="101693" y="6609"/>
                  </a:lnTo>
                  <a:lnTo>
                    <a:pt x="108276" y="4406"/>
                  </a:lnTo>
                  <a:lnTo>
                    <a:pt x="114253" y="2937"/>
                  </a:lnTo>
                  <a:lnTo>
                    <a:pt x="119824" y="1958"/>
                  </a:lnTo>
                  <a:lnTo>
                    <a:pt x="125126" y="1306"/>
                  </a:lnTo>
                  <a:lnTo>
                    <a:pt x="130249" y="870"/>
                  </a:lnTo>
                  <a:lnTo>
                    <a:pt x="135251" y="580"/>
                  </a:lnTo>
                  <a:lnTo>
                    <a:pt x="147759" y="172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60"/>
            <p:cNvSpPr/>
            <p:nvPr/>
          </p:nvSpPr>
          <p:spPr>
            <a:xfrm>
              <a:off x="2214562" y="3068955"/>
              <a:ext cx="150020" cy="8573"/>
            </a:xfrm>
            <a:custGeom>
              <a:avLst/>
              <a:gdLst/>
              <a:ahLst/>
              <a:cxnLst/>
              <a:rect l="0" t="0" r="0" b="0"/>
              <a:pathLst>
                <a:path w="150020" h="8573">
                  <a:moveTo>
                    <a:pt x="0" y="8572"/>
                  </a:moveTo>
                  <a:lnTo>
                    <a:pt x="136792" y="8572"/>
                  </a:lnTo>
                  <a:lnTo>
                    <a:pt x="139614" y="7620"/>
                  </a:lnTo>
                  <a:lnTo>
                    <a:pt x="142288" y="6032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61"/>
            <p:cNvSpPr/>
            <p:nvPr/>
          </p:nvSpPr>
          <p:spPr>
            <a:xfrm>
              <a:off x="2543175" y="3034664"/>
              <a:ext cx="157163" cy="8574"/>
            </a:xfrm>
            <a:custGeom>
              <a:avLst/>
              <a:gdLst/>
              <a:ahLst/>
              <a:cxnLst/>
              <a:rect l="0" t="0" r="0" b="0"/>
              <a:pathLst>
                <a:path w="157163" h="8574">
                  <a:moveTo>
                    <a:pt x="0" y="8573"/>
                  </a:moveTo>
                  <a:lnTo>
                    <a:pt x="55888" y="8573"/>
                  </a:lnTo>
                  <a:lnTo>
                    <a:pt x="65039" y="7621"/>
                  </a:lnTo>
                  <a:lnTo>
                    <a:pt x="103496" y="2681"/>
                  </a:lnTo>
                  <a:lnTo>
                    <a:pt x="112654" y="1788"/>
                  </a:lnTo>
                  <a:lnTo>
                    <a:pt x="131173" y="353"/>
                  </a:lnTo>
                  <a:lnTo>
                    <a:pt x="135821" y="157"/>
                  </a:lnTo>
                  <a:lnTo>
                    <a:pt x="145018" y="47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62"/>
            <p:cNvSpPr/>
            <p:nvPr/>
          </p:nvSpPr>
          <p:spPr>
            <a:xfrm>
              <a:off x="2771775" y="2931805"/>
              <a:ext cx="156722" cy="214303"/>
            </a:xfrm>
            <a:custGeom>
              <a:avLst/>
              <a:gdLst/>
              <a:ahLst/>
              <a:cxnLst/>
              <a:rect l="0" t="0" r="0" b="0"/>
              <a:pathLst>
                <a:path w="156722" h="214303">
                  <a:moveTo>
                    <a:pt x="14287" y="17135"/>
                  </a:moveTo>
                  <a:lnTo>
                    <a:pt x="24230" y="17135"/>
                  </a:lnTo>
                  <a:lnTo>
                    <a:pt x="25678" y="16182"/>
                  </a:lnTo>
                  <a:lnTo>
                    <a:pt x="26644" y="14595"/>
                  </a:lnTo>
                  <a:lnTo>
                    <a:pt x="27287" y="12584"/>
                  </a:lnTo>
                  <a:lnTo>
                    <a:pt x="29304" y="11243"/>
                  </a:lnTo>
                  <a:lnTo>
                    <a:pt x="32236" y="10349"/>
                  </a:lnTo>
                  <a:lnTo>
                    <a:pt x="35778" y="9754"/>
                  </a:lnTo>
                  <a:lnTo>
                    <a:pt x="38933" y="8404"/>
                  </a:lnTo>
                  <a:lnTo>
                    <a:pt x="41830" y="6552"/>
                  </a:lnTo>
                  <a:lnTo>
                    <a:pt x="44555" y="4364"/>
                  </a:lnTo>
                  <a:lnTo>
                    <a:pt x="47960" y="2906"/>
                  </a:lnTo>
                  <a:lnTo>
                    <a:pt x="51817" y="1934"/>
                  </a:lnTo>
                  <a:lnTo>
                    <a:pt x="55976" y="1286"/>
                  </a:lnTo>
                  <a:lnTo>
                    <a:pt x="60336" y="854"/>
                  </a:lnTo>
                  <a:lnTo>
                    <a:pt x="64830" y="566"/>
                  </a:lnTo>
                  <a:lnTo>
                    <a:pt x="76623" y="160"/>
                  </a:lnTo>
                  <a:lnTo>
                    <a:pt x="95932" y="12"/>
                  </a:lnTo>
                  <a:lnTo>
                    <a:pt x="105078" y="0"/>
                  </a:lnTo>
                  <a:lnTo>
                    <a:pt x="108946" y="949"/>
                  </a:lnTo>
                  <a:lnTo>
                    <a:pt x="112318" y="2534"/>
                  </a:lnTo>
                  <a:lnTo>
                    <a:pt x="115360" y="4544"/>
                  </a:lnTo>
                  <a:lnTo>
                    <a:pt x="118181" y="5883"/>
                  </a:lnTo>
                  <a:lnTo>
                    <a:pt x="120856" y="6776"/>
                  </a:lnTo>
                  <a:lnTo>
                    <a:pt x="123433" y="7371"/>
                  </a:lnTo>
                  <a:lnTo>
                    <a:pt x="125151" y="8721"/>
                  </a:lnTo>
                  <a:lnTo>
                    <a:pt x="126296" y="10573"/>
                  </a:lnTo>
                  <a:lnTo>
                    <a:pt x="127060" y="12760"/>
                  </a:lnTo>
                  <a:lnTo>
                    <a:pt x="127908" y="17731"/>
                  </a:lnTo>
                  <a:lnTo>
                    <a:pt x="128135" y="20389"/>
                  </a:lnTo>
                  <a:lnTo>
                    <a:pt x="127492" y="23115"/>
                  </a:lnTo>
                  <a:lnTo>
                    <a:pt x="124660" y="28682"/>
                  </a:lnTo>
                  <a:lnTo>
                    <a:pt x="122794" y="32453"/>
                  </a:lnTo>
                  <a:lnTo>
                    <a:pt x="120756" y="36872"/>
                  </a:lnTo>
                  <a:lnTo>
                    <a:pt x="118604" y="41723"/>
                  </a:lnTo>
                  <a:lnTo>
                    <a:pt x="116376" y="45909"/>
                  </a:lnTo>
                  <a:lnTo>
                    <a:pt x="114096" y="49653"/>
                  </a:lnTo>
                  <a:lnTo>
                    <a:pt x="111783" y="53101"/>
                  </a:lnTo>
                  <a:lnTo>
                    <a:pt x="107859" y="56352"/>
                  </a:lnTo>
                  <a:lnTo>
                    <a:pt x="102862" y="59472"/>
                  </a:lnTo>
                  <a:lnTo>
                    <a:pt x="97150" y="62505"/>
                  </a:lnTo>
                  <a:lnTo>
                    <a:pt x="92547" y="65479"/>
                  </a:lnTo>
                  <a:lnTo>
                    <a:pt x="88686" y="68414"/>
                  </a:lnTo>
                  <a:lnTo>
                    <a:pt x="85318" y="71323"/>
                  </a:lnTo>
                  <a:lnTo>
                    <a:pt x="81484" y="75168"/>
                  </a:lnTo>
                  <a:lnTo>
                    <a:pt x="77342" y="79636"/>
                  </a:lnTo>
                  <a:lnTo>
                    <a:pt x="72992" y="84520"/>
                  </a:lnTo>
                  <a:lnTo>
                    <a:pt x="69299" y="87775"/>
                  </a:lnTo>
                  <a:lnTo>
                    <a:pt x="66043" y="89946"/>
                  </a:lnTo>
                  <a:lnTo>
                    <a:pt x="63078" y="91393"/>
                  </a:lnTo>
                  <a:lnTo>
                    <a:pt x="60308" y="93310"/>
                  </a:lnTo>
                  <a:lnTo>
                    <a:pt x="57668" y="95541"/>
                  </a:lnTo>
                  <a:lnTo>
                    <a:pt x="55114" y="97980"/>
                  </a:lnTo>
                  <a:lnTo>
                    <a:pt x="52618" y="100559"/>
                  </a:lnTo>
                  <a:lnTo>
                    <a:pt x="47727" y="105965"/>
                  </a:lnTo>
                  <a:lnTo>
                    <a:pt x="45311" y="107787"/>
                  </a:lnTo>
                  <a:lnTo>
                    <a:pt x="40511" y="109812"/>
                  </a:lnTo>
                  <a:lnTo>
                    <a:pt x="35843" y="111390"/>
                  </a:lnTo>
                  <a:lnTo>
                    <a:pt x="39547" y="111420"/>
                  </a:lnTo>
                  <a:lnTo>
                    <a:pt x="41446" y="110471"/>
                  </a:lnTo>
                  <a:lnTo>
                    <a:pt x="45672" y="106878"/>
                  </a:lnTo>
                  <a:lnTo>
                    <a:pt x="55848" y="106491"/>
                  </a:lnTo>
                  <a:lnTo>
                    <a:pt x="71363" y="107185"/>
                  </a:lnTo>
                  <a:lnTo>
                    <a:pt x="90438" y="108601"/>
                  </a:lnTo>
                  <a:lnTo>
                    <a:pt x="103948" y="110497"/>
                  </a:lnTo>
                  <a:lnTo>
                    <a:pt x="113748" y="112714"/>
                  </a:lnTo>
                  <a:lnTo>
                    <a:pt x="121076" y="115144"/>
                  </a:lnTo>
                  <a:lnTo>
                    <a:pt x="126755" y="117717"/>
                  </a:lnTo>
                  <a:lnTo>
                    <a:pt x="131334" y="120384"/>
                  </a:lnTo>
                  <a:lnTo>
                    <a:pt x="135181" y="123115"/>
                  </a:lnTo>
                  <a:lnTo>
                    <a:pt x="138539" y="125888"/>
                  </a:lnTo>
                  <a:lnTo>
                    <a:pt x="141572" y="128689"/>
                  </a:lnTo>
                  <a:lnTo>
                    <a:pt x="144387" y="131510"/>
                  </a:lnTo>
                  <a:lnTo>
                    <a:pt x="147058" y="134342"/>
                  </a:lnTo>
                  <a:lnTo>
                    <a:pt x="152142" y="140029"/>
                  </a:lnTo>
                  <a:lnTo>
                    <a:pt x="153815" y="142879"/>
                  </a:lnTo>
                  <a:lnTo>
                    <a:pt x="155674" y="148586"/>
                  </a:lnTo>
                  <a:lnTo>
                    <a:pt x="156501" y="154298"/>
                  </a:lnTo>
                  <a:lnTo>
                    <a:pt x="156721" y="157154"/>
                  </a:lnTo>
                  <a:lnTo>
                    <a:pt x="156074" y="160011"/>
                  </a:lnTo>
                  <a:lnTo>
                    <a:pt x="153239" y="165725"/>
                  </a:lnTo>
                  <a:lnTo>
                    <a:pt x="149333" y="171440"/>
                  </a:lnTo>
                  <a:lnTo>
                    <a:pt x="144951" y="177155"/>
                  </a:lnTo>
                  <a:lnTo>
                    <a:pt x="140358" y="182870"/>
                  </a:lnTo>
                  <a:lnTo>
                    <a:pt x="137228" y="185727"/>
                  </a:lnTo>
                  <a:lnTo>
                    <a:pt x="133554" y="188585"/>
                  </a:lnTo>
                  <a:lnTo>
                    <a:pt x="129517" y="191442"/>
                  </a:lnTo>
                  <a:lnTo>
                    <a:pt x="126032" y="194299"/>
                  </a:lnTo>
                  <a:lnTo>
                    <a:pt x="122915" y="197157"/>
                  </a:lnTo>
                  <a:lnTo>
                    <a:pt x="120043" y="200015"/>
                  </a:lnTo>
                  <a:lnTo>
                    <a:pt x="115747" y="202872"/>
                  </a:lnTo>
                  <a:lnTo>
                    <a:pt x="110502" y="205729"/>
                  </a:lnTo>
                  <a:lnTo>
                    <a:pt x="104624" y="208587"/>
                  </a:lnTo>
                  <a:lnTo>
                    <a:pt x="99118" y="210492"/>
                  </a:lnTo>
                  <a:lnTo>
                    <a:pt x="93860" y="211762"/>
                  </a:lnTo>
                  <a:lnTo>
                    <a:pt x="88767" y="212608"/>
                  </a:lnTo>
                  <a:lnTo>
                    <a:pt x="83784" y="213173"/>
                  </a:lnTo>
                  <a:lnTo>
                    <a:pt x="78875" y="213549"/>
                  </a:lnTo>
                  <a:lnTo>
                    <a:pt x="69980" y="213968"/>
                  </a:lnTo>
                  <a:lnTo>
                    <a:pt x="60510" y="214203"/>
                  </a:lnTo>
                  <a:lnTo>
                    <a:pt x="22932" y="214302"/>
                  </a:lnTo>
                  <a:lnTo>
                    <a:pt x="19982" y="211762"/>
                  </a:lnTo>
                  <a:lnTo>
                    <a:pt x="15412" y="206921"/>
                  </a:lnTo>
                  <a:lnTo>
                    <a:pt x="12670" y="206259"/>
                  </a:lnTo>
                  <a:lnTo>
                    <a:pt x="8235" y="205834"/>
                  </a:lnTo>
                  <a:lnTo>
                    <a:pt x="5512" y="205776"/>
                  </a:lnTo>
                  <a:lnTo>
                    <a:pt x="0" y="20572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63"/>
            <p:cNvSpPr/>
            <p:nvPr/>
          </p:nvSpPr>
          <p:spPr>
            <a:xfrm>
              <a:off x="3057525" y="2914650"/>
              <a:ext cx="50007" cy="231458"/>
            </a:xfrm>
            <a:custGeom>
              <a:avLst/>
              <a:gdLst/>
              <a:ahLst/>
              <a:cxnLst/>
              <a:rect l="0" t="0" r="0" b="0"/>
              <a:pathLst>
                <a:path w="50007" h="231458">
                  <a:moveTo>
                    <a:pt x="0" y="0"/>
                  </a:moveTo>
                  <a:lnTo>
                    <a:pt x="3792" y="0"/>
                  </a:lnTo>
                  <a:lnTo>
                    <a:pt x="4909" y="952"/>
                  </a:lnTo>
                  <a:lnTo>
                    <a:pt x="5654" y="2539"/>
                  </a:lnTo>
                  <a:lnTo>
                    <a:pt x="6481" y="6843"/>
                  </a:lnTo>
                  <a:lnTo>
                    <a:pt x="6849" y="11931"/>
                  </a:lnTo>
                  <a:lnTo>
                    <a:pt x="14641" y="65659"/>
                  </a:lnTo>
                  <a:lnTo>
                    <a:pt x="17698" y="82825"/>
                  </a:lnTo>
                  <a:lnTo>
                    <a:pt x="20530" y="96174"/>
                  </a:lnTo>
                  <a:lnTo>
                    <a:pt x="23211" y="106978"/>
                  </a:lnTo>
                  <a:lnTo>
                    <a:pt x="24999" y="116086"/>
                  </a:lnTo>
                  <a:lnTo>
                    <a:pt x="26191" y="124063"/>
                  </a:lnTo>
                  <a:lnTo>
                    <a:pt x="26985" y="131286"/>
                  </a:lnTo>
                  <a:lnTo>
                    <a:pt x="28309" y="138006"/>
                  </a:lnTo>
                  <a:lnTo>
                    <a:pt x="29985" y="144391"/>
                  </a:lnTo>
                  <a:lnTo>
                    <a:pt x="31896" y="150553"/>
                  </a:lnTo>
                  <a:lnTo>
                    <a:pt x="33170" y="156566"/>
                  </a:lnTo>
                  <a:lnTo>
                    <a:pt x="34020" y="162480"/>
                  </a:lnTo>
                  <a:lnTo>
                    <a:pt x="34586" y="168327"/>
                  </a:lnTo>
                  <a:lnTo>
                    <a:pt x="34963" y="174131"/>
                  </a:lnTo>
                  <a:lnTo>
                    <a:pt x="35215" y="179904"/>
                  </a:lnTo>
                  <a:lnTo>
                    <a:pt x="35569" y="194592"/>
                  </a:lnTo>
                  <a:lnTo>
                    <a:pt x="35619" y="198308"/>
                  </a:lnTo>
                  <a:lnTo>
                    <a:pt x="36446" y="201738"/>
                  </a:lnTo>
                  <a:lnTo>
                    <a:pt x="37791" y="204977"/>
                  </a:lnTo>
                  <a:lnTo>
                    <a:pt x="39481" y="208089"/>
                  </a:lnTo>
                  <a:lnTo>
                    <a:pt x="40608" y="211116"/>
                  </a:lnTo>
                  <a:lnTo>
                    <a:pt x="41860" y="217019"/>
                  </a:lnTo>
                  <a:lnTo>
                    <a:pt x="42417" y="222818"/>
                  </a:lnTo>
                  <a:lnTo>
                    <a:pt x="42774" y="229751"/>
                  </a:lnTo>
                  <a:lnTo>
                    <a:pt x="43597" y="230319"/>
                  </a:lnTo>
                  <a:lnTo>
                    <a:pt x="44940" y="230699"/>
                  </a:lnTo>
                  <a:lnTo>
                    <a:pt x="50006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64"/>
            <p:cNvSpPr/>
            <p:nvPr/>
          </p:nvSpPr>
          <p:spPr>
            <a:xfrm>
              <a:off x="3343275" y="3034664"/>
              <a:ext cx="178594" cy="8574"/>
            </a:xfrm>
            <a:custGeom>
              <a:avLst/>
              <a:gdLst/>
              <a:ahLst/>
              <a:cxnLst/>
              <a:rect l="0" t="0" r="0" b="0"/>
              <a:pathLst>
                <a:path w="178594" h="8574">
                  <a:moveTo>
                    <a:pt x="0" y="0"/>
                  </a:moveTo>
                  <a:lnTo>
                    <a:pt x="130603" y="0"/>
                  </a:lnTo>
                  <a:lnTo>
                    <a:pt x="136281" y="953"/>
                  </a:lnTo>
                  <a:lnTo>
                    <a:pt x="141654" y="2540"/>
                  </a:lnTo>
                  <a:lnTo>
                    <a:pt x="146823" y="4552"/>
                  </a:lnTo>
                  <a:lnTo>
                    <a:pt x="151063" y="5892"/>
                  </a:lnTo>
                  <a:lnTo>
                    <a:pt x="154684" y="6786"/>
                  </a:lnTo>
                  <a:lnTo>
                    <a:pt x="157891" y="7381"/>
                  </a:lnTo>
                  <a:lnTo>
                    <a:pt x="160823" y="7779"/>
                  </a:lnTo>
                  <a:lnTo>
                    <a:pt x="163572" y="8044"/>
                  </a:lnTo>
                  <a:lnTo>
                    <a:pt x="166197" y="8220"/>
                  </a:lnTo>
                  <a:lnTo>
                    <a:pt x="171232" y="8416"/>
                  </a:lnTo>
                  <a:lnTo>
                    <a:pt x="178593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65"/>
            <p:cNvSpPr/>
            <p:nvPr/>
          </p:nvSpPr>
          <p:spPr>
            <a:xfrm>
              <a:off x="3429294" y="2940367"/>
              <a:ext cx="64000" cy="188596"/>
            </a:xfrm>
            <a:custGeom>
              <a:avLst/>
              <a:gdLst/>
              <a:ahLst/>
              <a:cxnLst/>
              <a:rect l="0" t="0" r="0" b="0"/>
              <a:pathLst>
                <a:path w="64000" h="188596">
                  <a:moveTo>
                    <a:pt x="6849" y="0"/>
                  </a:moveTo>
                  <a:lnTo>
                    <a:pt x="698" y="0"/>
                  </a:lnTo>
                  <a:lnTo>
                    <a:pt x="367" y="953"/>
                  </a:lnTo>
                  <a:lnTo>
                    <a:pt x="0" y="4551"/>
                  </a:lnTo>
                  <a:lnTo>
                    <a:pt x="695" y="5892"/>
                  </a:lnTo>
                  <a:lnTo>
                    <a:pt x="1953" y="6785"/>
                  </a:lnTo>
                  <a:lnTo>
                    <a:pt x="3585" y="7381"/>
                  </a:lnTo>
                  <a:lnTo>
                    <a:pt x="4673" y="8731"/>
                  </a:lnTo>
                  <a:lnTo>
                    <a:pt x="5399" y="10583"/>
                  </a:lnTo>
                  <a:lnTo>
                    <a:pt x="5882" y="12770"/>
                  </a:lnTo>
                  <a:lnTo>
                    <a:pt x="6998" y="15181"/>
                  </a:lnTo>
                  <a:lnTo>
                    <a:pt x="8536" y="17741"/>
                  </a:lnTo>
                  <a:lnTo>
                    <a:pt x="10355" y="20400"/>
                  </a:lnTo>
                  <a:lnTo>
                    <a:pt x="11568" y="24077"/>
                  </a:lnTo>
                  <a:lnTo>
                    <a:pt x="12376" y="28434"/>
                  </a:lnTo>
                  <a:lnTo>
                    <a:pt x="12915" y="33244"/>
                  </a:lnTo>
                  <a:lnTo>
                    <a:pt x="14068" y="37402"/>
                  </a:lnTo>
                  <a:lnTo>
                    <a:pt x="15630" y="41128"/>
                  </a:lnTo>
                  <a:lnTo>
                    <a:pt x="17466" y="44563"/>
                  </a:lnTo>
                  <a:lnTo>
                    <a:pt x="18690" y="47807"/>
                  </a:lnTo>
                  <a:lnTo>
                    <a:pt x="19505" y="50921"/>
                  </a:lnTo>
                  <a:lnTo>
                    <a:pt x="20049" y="53950"/>
                  </a:lnTo>
                  <a:lnTo>
                    <a:pt x="21205" y="57874"/>
                  </a:lnTo>
                  <a:lnTo>
                    <a:pt x="22770" y="62395"/>
                  </a:lnTo>
                  <a:lnTo>
                    <a:pt x="24607" y="67314"/>
                  </a:lnTo>
                  <a:lnTo>
                    <a:pt x="28765" y="77860"/>
                  </a:lnTo>
                  <a:lnTo>
                    <a:pt x="30984" y="83339"/>
                  </a:lnTo>
                  <a:lnTo>
                    <a:pt x="32464" y="88897"/>
                  </a:lnTo>
                  <a:lnTo>
                    <a:pt x="33451" y="94507"/>
                  </a:lnTo>
                  <a:lnTo>
                    <a:pt x="34109" y="100152"/>
                  </a:lnTo>
                  <a:lnTo>
                    <a:pt x="35341" y="105821"/>
                  </a:lnTo>
                  <a:lnTo>
                    <a:pt x="36956" y="111505"/>
                  </a:lnTo>
                  <a:lnTo>
                    <a:pt x="38827" y="117199"/>
                  </a:lnTo>
                  <a:lnTo>
                    <a:pt x="40074" y="121948"/>
                  </a:lnTo>
                  <a:lnTo>
                    <a:pt x="40905" y="126066"/>
                  </a:lnTo>
                  <a:lnTo>
                    <a:pt x="41460" y="129764"/>
                  </a:lnTo>
                  <a:lnTo>
                    <a:pt x="42623" y="133182"/>
                  </a:lnTo>
                  <a:lnTo>
                    <a:pt x="44192" y="136413"/>
                  </a:lnTo>
                  <a:lnTo>
                    <a:pt x="46032" y="139520"/>
                  </a:lnTo>
                  <a:lnTo>
                    <a:pt x="47258" y="142543"/>
                  </a:lnTo>
                  <a:lnTo>
                    <a:pt x="48076" y="145511"/>
                  </a:lnTo>
                  <a:lnTo>
                    <a:pt x="48622" y="148442"/>
                  </a:lnTo>
                  <a:lnTo>
                    <a:pt x="48985" y="152301"/>
                  </a:lnTo>
                  <a:lnTo>
                    <a:pt x="49227" y="156780"/>
                  </a:lnTo>
                  <a:lnTo>
                    <a:pt x="49389" y="161670"/>
                  </a:lnTo>
                  <a:lnTo>
                    <a:pt x="50290" y="164930"/>
                  </a:lnTo>
                  <a:lnTo>
                    <a:pt x="51685" y="167103"/>
                  </a:lnTo>
                  <a:lnTo>
                    <a:pt x="53408" y="168552"/>
                  </a:lnTo>
                  <a:lnTo>
                    <a:pt x="54558" y="170471"/>
                  </a:lnTo>
                  <a:lnTo>
                    <a:pt x="55834" y="175142"/>
                  </a:lnTo>
                  <a:lnTo>
                    <a:pt x="56402" y="180394"/>
                  </a:lnTo>
                  <a:lnTo>
                    <a:pt x="56553" y="183128"/>
                  </a:lnTo>
                  <a:lnTo>
                    <a:pt x="57448" y="184950"/>
                  </a:lnTo>
                  <a:lnTo>
                    <a:pt x="58838" y="186165"/>
                  </a:lnTo>
                  <a:lnTo>
                    <a:pt x="63999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66"/>
            <p:cNvSpPr/>
            <p:nvPr/>
          </p:nvSpPr>
          <p:spPr>
            <a:xfrm>
              <a:off x="3350418" y="3180397"/>
              <a:ext cx="228601" cy="17146"/>
            </a:xfrm>
            <a:custGeom>
              <a:avLst/>
              <a:gdLst/>
              <a:ahLst/>
              <a:cxnLst/>
              <a:rect l="0" t="0" r="0" b="0"/>
              <a:pathLst>
                <a:path w="228601" h="17146">
                  <a:moveTo>
                    <a:pt x="0" y="17145"/>
                  </a:moveTo>
                  <a:lnTo>
                    <a:pt x="3793" y="12594"/>
                  </a:lnTo>
                  <a:lnTo>
                    <a:pt x="5703" y="11254"/>
                  </a:lnTo>
                  <a:lnTo>
                    <a:pt x="7771" y="10360"/>
                  </a:lnTo>
                  <a:lnTo>
                    <a:pt x="9943" y="9764"/>
                  </a:lnTo>
                  <a:lnTo>
                    <a:pt x="12979" y="9367"/>
                  </a:lnTo>
                  <a:lnTo>
                    <a:pt x="16590" y="9102"/>
                  </a:lnTo>
                  <a:lnTo>
                    <a:pt x="24836" y="8808"/>
                  </a:lnTo>
                  <a:lnTo>
                    <a:pt x="68103" y="8582"/>
                  </a:lnTo>
                  <a:lnTo>
                    <a:pt x="86854" y="8576"/>
                  </a:lnTo>
                  <a:lnTo>
                    <a:pt x="93621" y="7622"/>
                  </a:lnTo>
                  <a:lnTo>
                    <a:pt x="100514" y="6034"/>
                  </a:lnTo>
                  <a:lnTo>
                    <a:pt x="107491" y="4023"/>
                  </a:lnTo>
                  <a:lnTo>
                    <a:pt x="114523" y="2682"/>
                  </a:lnTo>
                  <a:lnTo>
                    <a:pt x="121593" y="1788"/>
                  </a:lnTo>
                  <a:lnTo>
                    <a:pt x="128687" y="1192"/>
                  </a:lnTo>
                  <a:lnTo>
                    <a:pt x="135004" y="795"/>
                  </a:lnTo>
                  <a:lnTo>
                    <a:pt x="146256" y="353"/>
                  </a:lnTo>
                  <a:lnTo>
                    <a:pt x="217545" y="2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67"/>
            <p:cNvSpPr/>
            <p:nvPr/>
          </p:nvSpPr>
          <p:spPr>
            <a:xfrm>
              <a:off x="3700462" y="2863214"/>
              <a:ext cx="3007520" cy="351108"/>
            </a:xfrm>
            <a:custGeom>
              <a:avLst/>
              <a:gdLst/>
              <a:ahLst/>
              <a:cxnLst/>
              <a:rect l="0" t="0" r="0" b="0"/>
              <a:pathLst>
                <a:path w="3007520" h="351108">
                  <a:moveTo>
                    <a:pt x="0" y="265748"/>
                  </a:moveTo>
                  <a:lnTo>
                    <a:pt x="0" y="273129"/>
                  </a:lnTo>
                  <a:lnTo>
                    <a:pt x="794" y="273526"/>
                  </a:lnTo>
                  <a:lnTo>
                    <a:pt x="3792" y="273968"/>
                  </a:lnTo>
                  <a:lnTo>
                    <a:pt x="5703" y="275038"/>
                  </a:lnTo>
                  <a:lnTo>
                    <a:pt x="12185" y="281095"/>
                  </a:lnTo>
                  <a:lnTo>
                    <a:pt x="21486" y="291675"/>
                  </a:lnTo>
                  <a:lnTo>
                    <a:pt x="30967" y="302937"/>
                  </a:lnTo>
                  <a:lnTo>
                    <a:pt x="41896" y="311480"/>
                  </a:lnTo>
                  <a:lnTo>
                    <a:pt x="54901" y="322901"/>
                  </a:lnTo>
                  <a:lnTo>
                    <a:pt x="66626" y="331472"/>
                  </a:lnTo>
                  <a:lnTo>
                    <a:pt x="75480" y="339091"/>
                  </a:lnTo>
                  <a:lnTo>
                    <a:pt x="80643" y="341207"/>
                  </a:lnTo>
                  <a:lnTo>
                    <a:pt x="88012" y="342399"/>
                  </a:lnTo>
                  <a:lnTo>
                    <a:pt x="90424" y="343519"/>
                  </a:lnTo>
                  <a:lnTo>
                    <a:pt x="97613" y="348693"/>
                  </a:lnTo>
                  <a:lnTo>
                    <a:pt x="105743" y="351107"/>
                  </a:lnTo>
                  <a:lnTo>
                    <a:pt x="107007" y="350277"/>
                  </a:lnTo>
                  <a:lnTo>
                    <a:pt x="113183" y="344060"/>
                  </a:lnTo>
                  <a:lnTo>
                    <a:pt x="113555" y="342721"/>
                  </a:lnTo>
                  <a:lnTo>
                    <a:pt x="113969" y="338694"/>
                  </a:lnTo>
                  <a:lnTo>
                    <a:pt x="113286" y="329618"/>
                  </a:lnTo>
                  <a:lnTo>
                    <a:pt x="109325" y="286155"/>
                  </a:lnTo>
                  <a:lnTo>
                    <a:pt x="108602" y="275542"/>
                  </a:lnTo>
                  <a:lnTo>
                    <a:pt x="108120" y="266562"/>
                  </a:lnTo>
                  <a:lnTo>
                    <a:pt x="107005" y="258671"/>
                  </a:lnTo>
                  <a:lnTo>
                    <a:pt x="105468" y="251505"/>
                  </a:lnTo>
                  <a:lnTo>
                    <a:pt x="103649" y="244823"/>
                  </a:lnTo>
                  <a:lnTo>
                    <a:pt x="101644" y="238463"/>
                  </a:lnTo>
                  <a:lnTo>
                    <a:pt x="99513" y="232318"/>
                  </a:lnTo>
                  <a:lnTo>
                    <a:pt x="95821" y="221363"/>
                  </a:lnTo>
                  <a:lnTo>
                    <a:pt x="94181" y="213319"/>
                  </a:lnTo>
                  <a:lnTo>
                    <a:pt x="91335" y="204029"/>
                  </a:lnTo>
                  <a:lnTo>
                    <a:pt x="88219" y="193550"/>
                  </a:lnTo>
                  <a:lnTo>
                    <a:pt x="87388" y="188088"/>
                  </a:lnTo>
                  <a:lnTo>
                    <a:pt x="86833" y="182542"/>
                  </a:lnTo>
                  <a:lnTo>
                    <a:pt x="85670" y="176940"/>
                  </a:lnTo>
                  <a:lnTo>
                    <a:pt x="84101" y="171300"/>
                  </a:lnTo>
                  <a:lnTo>
                    <a:pt x="80241" y="160906"/>
                  </a:lnTo>
                  <a:lnTo>
                    <a:pt x="75879" y="153112"/>
                  </a:lnTo>
                  <a:lnTo>
                    <a:pt x="73412" y="143932"/>
                  </a:lnTo>
                  <a:lnTo>
                    <a:pt x="72315" y="134455"/>
                  </a:lnTo>
                  <a:lnTo>
                    <a:pt x="71827" y="127068"/>
                  </a:lnTo>
                  <a:lnTo>
                    <a:pt x="70904" y="123765"/>
                  </a:lnTo>
                  <a:lnTo>
                    <a:pt x="67761" y="117555"/>
                  </a:lnTo>
                  <a:lnTo>
                    <a:pt x="65835" y="109079"/>
                  </a:lnTo>
                  <a:lnTo>
                    <a:pt x="65321" y="104152"/>
                  </a:lnTo>
                  <a:lnTo>
                    <a:pt x="62634" y="96138"/>
                  </a:lnTo>
                  <a:lnTo>
                    <a:pt x="59587" y="89401"/>
                  </a:lnTo>
                  <a:lnTo>
                    <a:pt x="57471" y="78954"/>
                  </a:lnTo>
                  <a:lnTo>
                    <a:pt x="57192" y="68065"/>
                  </a:lnTo>
                  <a:lnTo>
                    <a:pt x="57153" y="55929"/>
                  </a:lnTo>
                  <a:lnTo>
                    <a:pt x="57945" y="54431"/>
                  </a:lnTo>
                  <a:lnTo>
                    <a:pt x="59268" y="53433"/>
                  </a:lnTo>
                  <a:lnTo>
                    <a:pt x="60943" y="52767"/>
                  </a:lnTo>
                  <a:lnTo>
                    <a:pt x="64921" y="49487"/>
                  </a:lnTo>
                  <a:lnTo>
                    <a:pt x="67094" y="47279"/>
                  </a:lnTo>
                  <a:lnTo>
                    <a:pt x="69335" y="45807"/>
                  </a:lnTo>
                  <a:lnTo>
                    <a:pt x="76283" y="42783"/>
                  </a:lnTo>
                  <a:lnTo>
                    <a:pt x="80999" y="38700"/>
                  </a:lnTo>
                  <a:lnTo>
                    <a:pt x="84162" y="37230"/>
                  </a:lnTo>
                  <a:lnTo>
                    <a:pt x="96198" y="35161"/>
                  </a:lnTo>
                  <a:lnTo>
                    <a:pt x="109818" y="33596"/>
                  </a:lnTo>
                  <a:lnTo>
                    <a:pt x="128643" y="27556"/>
                  </a:lnTo>
                  <a:lnTo>
                    <a:pt x="159284" y="23339"/>
                  </a:lnTo>
                  <a:lnTo>
                    <a:pt x="177105" y="18981"/>
                  </a:lnTo>
                  <a:lnTo>
                    <a:pt x="268347" y="17155"/>
                  </a:lnTo>
                  <a:lnTo>
                    <a:pt x="705155" y="17146"/>
                  </a:lnTo>
                  <a:lnTo>
                    <a:pt x="967673" y="25188"/>
                  </a:lnTo>
                  <a:lnTo>
                    <a:pt x="1061393" y="33068"/>
                  </a:lnTo>
                  <a:lnTo>
                    <a:pt x="1151826" y="34219"/>
                  </a:lnTo>
                  <a:lnTo>
                    <a:pt x="1397786" y="34290"/>
                  </a:lnTo>
                  <a:lnTo>
                    <a:pt x="1480687" y="42334"/>
                  </a:lnTo>
                  <a:lnTo>
                    <a:pt x="1573606" y="45389"/>
                  </a:lnTo>
                  <a:lnTo>
                    <a:pt x="1659677" y="51199"/>
                  </a:lnTo>
                  <a:lnTo>
                    <a:pt x="1858795" y="51435"/>
                  </a:lnTo>
                  <a:lnTo>
                    <a:pt x="1946080" y="43657"/>
                  </a:lnTo>
                  <a:lnTo>
                    <a:pt x="2037632" y="42909"/>
                  </a:lnTo>
                  <a:lnTo>
                    <a:pt x="2126135" y="42866"/>
                  </a:lnTo>
                  <a:lnTo>
                    <a:pt x="2209781" y="35085"/>
                  </a:lnTo>
                  <a:lnTo>
                    <a:pt x="2293143" y="27552"/>
                  </a:lnTo>
                  <a:lnTo>
                    <a:pt x="2382638" y="25825"/>
                  </a:lnTo>
                  <a:lnTo>
                    <a:pt x="2466917" y="17946"/>
                  </a:lnTo>
                  <a:lnTo>
                    <a:pt x="2550316" y="17192"/>
                  </a:lnTo>
                  <a:lnTo>
                    <a:pt x="2633663" y="17148"/>
                  </a:lnTo>
                  <a:lnTo>
                    <a:pt x="2724018" y="9368"/>
                  </a:lnTo>
                  <a:lnTo>
                    <a:pt x="2953123" y="8576"/>
                  </a:lnTo>
                  <a:lnTo>
                    <a:pt x="2963764" y="6034"/>
                  </a:lnTo>
                  <a:lnTo>
                    <a:pt x="2973784" y="2682"/>
                  </a:lnTo>
                  <a:lnTo>
                    <a:pt x="30075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68"/>
            <p:cNvSpPr/>
            <p:nvPr/>
          </p:nvSpPr>
          <p:spPr>
            <a:xfrm>
              <a:off x="4014790" y="3008948"/>
              <a:ext cx="164304" cy="265748"/>
            </a:xfrm>
            <a:custGeom>
              <a:avLst/>
              <a:gdLst/>
              <a:ahLst/>
              <a:cxnLst/>
              <a:rect l="0" t="0" r="0" b="0"/>
              <a:pathLst>
                <a:path w="164304" h="265748">
                  <a:moveTo>
                    <a:pt x="164303" y="34289"/>
                  </a:moveTo>
                  <a:lnTo>
                    <a:pt x="156719" y="29738"/>
                  </a:lnTo>
                  <a:lnTo>
                    <a:pt x="153691" y="27445"/>
                  </a:lnTo>
                  <a:lnTo>
                    <a:pt x="150878" y="24964"/>
                  </a:lnTo>
                  <a:lnTo>
                    <a:pt x="148209" y="22357"/>
                  </a:lnTo>
                  <a:lnTo>
                    <a:pt x="143127" y="16921"/>
                  </a:lnTo>
                  <a:lnTo>
                    <a:pt x="140661" y="14138"/>
                  </a:lnTo>
                  <a:lnTo>
                    <a:pt x="138223" y="12283"/>
                  </a:lnTo>
                  <a:lnTo>
                    <a:pt x="133397" y="10221"/>
                  </a:lnTo>
                  <a:lnTo>
                    <a:pt x="128607" y="9304"/>
                  </a:lnTo>
                  <a:lnTo>
                    <a:pt x="126218" y="9060"/>
                  </a:lnTo>
                  <a:lnTo>
                    <a:pt x="123832" y="7945"/>
                  </a:lnTo>
                  <a:lnTo>
                    <a:pt x="119064" y="4165"/>
                  </a:lnTo>
                  <a:lnTo>
                    <a:pt x="115888" y="2777"/>
                  </a:lnTo>
                  <a:lnTo>
                    <a:pt x="112182" y="1851"/>
                  </a:lnTo>
                  <a:lnTo>
                    <a:pt x="108125" y="1234"/>
                  </a:lnTo>
                  <a:lnTo>
                    <a:pt x="104626" y="822"/>
                  </a:lnTo>
                  <a:lnTo>
                    <a:pt x="101500" y="548"/>
                  </a:lnTo>
                  <a:lnTo>
                    <a:pt x="98622" y="365"/>
                  </a:lnTo>
                  <a:lnTo>
                    <a:pt x="91191" y="162"/>
                  </a:lnTo>
                  <a:lnTo>
                    <a:pt x="43945" y="0"/>
                  </a:lnTo>
                  <a:lnTo>
                    <a:pt x="40408" y="952"/>
                  </a:lnTo>
                  <a:lnTo>
                    <a:pt x="37257" y="2540"/>
                  </a:lnTo>
                  <a:lnTo>
                    <a:pt x="34362" y="4550"/>
                  </a:lnTo>
                  <a:lnTo>
                    <a:pt x="31638" y="5891"/>
                  </a:lnTo>
                  <a:lnTo>
                    <a:pt x="29029" y="6784"/>
                  </a:lnTo>
                  <a:lnTo>
                    <a:pt x="26495" y="7380"/>
                  </a:lnTo>
                  <a:lnTo>
                    <a:pt x="21564" y="10582"/>
                  </a:lnTo>
                  <a:lnTo>
                    <a:pt x="19137" y="12769"/>
                  </a:lnTo>
                  <a:lnTo>
                    <a:pt x="17520" y="15180"/>
                  </a:lnTo>
                  <a:lnTo>
                    <a:pt x="16441" y="17740"/>
                  </a:lnTo>
                  <a:lnTo>
                    <a:pt x="15722" y="20399"/>
                  </a:lnTo>
                  <a:lnTo>
                    <a:pt x="12807" y="25893"/>
                  </a:lnTo>
                  <a:lnTo>
                    <a:pt x="8865" y="31510"/>
                  </a:lnTo>
                  <a:lnTo>
                    <a:pt x="4468" y="37181"/>
                  </a:lnTo>
                  <a:lnTo>
                    <a:pt x="2978" y="40980"/>
                  </a:lnTo>
                  <a:lnTo>
                    <a:pt x="1984" y="45417"/>
                  </a:lnTo>
                  <a:lnTo>
                    <a:pt x="1322" y="50280"/>
                  </a:lnTo>
                  <a:lnTo>
                    <a:pt x="586" y="58224"/>
                  </a:lnTo>
                  <a:lnTo>
                    <a:pt x="259" y="64929"/>
                  </a:lnTo>
                  <a:lnTo>
                    <a:pt x="113" y="71084"/>
                  </a:lnTo>
                  <a:lnTo>
                    <a:pt x="12" y="88218"/>
                  </a:lnTo>
                  <a:lnTo>
                    <a:pt x="0" y="104526"/>
                  </a:lnTo>
                  <a:lnTo>
                    <a:pt x="793" y="107784"/>
                  </a:lnTo>
                  <a:lnTo>
                    <a:pt x="3791" y="113943"/>
                  </a:lnTo>
                  <a:lnTo>
                    <a:pt x="5701" y="115967"/>
                  </a:lnTo>
                  <a:lnTo>
                    <a:pt x="7768" y="117316"/>
                  </a:lnTo>
                  <a:lnTo>
                    <a:pt x="9941" y="118215"/>
                  </a:lnTo>
                  <a:lnTo>
                    <a:pt x="12976" y="119768"/>
                  </a:lnTo>
                  <a:lnTo>
                    <a:pt x="20582" y="124032"/>
                  </a:lnTo>
                  <a:lnTo>
                    <a:pt x="24039" y="125550"/>
                  </a:lnTo>
                  <a:lnTo>
                    <a:pt x="27138" y="126562"/>
                  </a:lnTo>
                  <a:lnTo>
                    <a:pt x="29997" y="127237"/>
                  </a:lnTo>
                  <a:lnTo>
                    <a:pt x="32697" y="126735"/>
                  </a:lnTo>
                  <a:lnTo>
                    <a:pt x="37813" y="123636"/>
                  </a:lnTo>
                  <a:lnTo>
                    <a:pt x="41083" y="121476"/>
                  </a:lnTo>
                  <a:lnTo>
                    <a:pt x="48949" y="116536"/>
                  </a:lnTo>
                  <a:lnTo>
                    <a:pt x="52476" y="114838"/>
                  </a:lnTo>
                  <a:lnTo>
                    <a:pt x="55620" y="113706"/>
                  </a:lnTo>
                  <a:lnTo>
                    <a:pt x="58510" y="112951"/>
                  </a:lnTo>
                  <a:lnTo>
                    <a:pt x="62025" y="110543"/>
                  </a:lnTo>
                  <a:lnTo>
                    <a:pt x="65955" y="107033"/>
                  </a:lnTo>
                  <a:lnTo>
                    <a:pt x="70162" y="102787"/>
                  </a:lnTo>
                  <a:lnTo>
                    <a:pt x="74556" y="99004"/>
                  </a:lnTo>
                  <a:lnTo>
                    <a:pt x="79071" y="95530"/>
                  </a:lnTo>
                  <a:lnTo>
                    <a:pt x="83670" y="92261"/>
                  </a:lnTo>
                  <a:lnTo>
                    <a:pt x="87528" y="89130"/>
                  </a:lnTo>
                  <a:lnTo>
                    <a:pt x="90895" y="86089"/>
                  </a:lnTo>
                  <a:lnTo>
                    <a:pt x="93934" y="83110"/>
                  </a:lnTo>
                  <a:lnTo>
                    <a:pt x="97546" y="80171"/>
                  </a:lnTo>
                  <a:lnTo>
                    <a:pt x="101543" y="77260"/>
                  </a:lnTo>
                  <a:lnTo>
                    <a:pt x="105794" y="74366"/>
                  </a:lnTo>
                  <a:lnTo>
                    <a:pt x="109422" y="71485"/>
                  </a:lnTo>
                  <a:lnTo>
                    <a:pt x="112634" y="68611"/>
                  </a:lnTo>
                  <a:lnTo>
                    <a:pt x="115570" y="65743"/>
                  </a:lnTo>
                  <a:lnTo>
                    <a:pt x="118321" y="62878"/>
                  </a:lnTo>
                  <a:lnTo>
                    <a:pt x="120949" y="60016"/>
                  </a:lnTo>
                  <a:lnTo>
                    <a:pt x="123494" y="57155"/>
                  </a:lnTo>
                  <a:lnTo>
                    <a:pt x="125191" y="54296"/>
                  </a:lnTo>
                  <a:lnTo>
                    <a:pt x="127076" y="48579"/>
                  </a:lnTo>
                  <a:lnTo>
                    <a:pt x="127914" y="42862"/>
                  </a:lnTo>
                  <a:lnTo>
                    <a:pt x="128287" y="37147"/>
                  </a:lnTo>
                  <a:lnTo>
                    <a:pt x="128545" y="27410"/>
                  </a:lnTo>
                  <a:lnTo>
                    <a:pt x="128573" y="21667"/>
                  </a:lnTo>
                  <a:lnTo>
                    <a:pt x="127783" y="22065"/>
                  </a:lnTo>
                  <a:lnTo>
                    <a:pt x="124789" y="27586"/>
                  </a:lnTo>
                  <a:lnTo>
                    <a:pt x="124466" y="30773"/>
                  </a:lnTo>
                  <a:lnTo>
                    <a:pt x="125045" y="33850"/>
                  </a:lnTo>
                  <a:lnTo>
                    <a:pt x="126225" y="36854"/>
                  </a:lnTo>
                  <a:lnTo>
                    <a:pt x="127012" y="40761"/>
                  </a:lnTo>
                  <a:lnTo>
                    <a:pt x="127536" y="45271"/>
                  </a:lnTo>
                  <a:lnTo>
                    <a:pt x="127886" y="50183"/>
                  </a:lnTo>
                  <a:lnTo>
                    <a:pt x="128274" y="58181"/>
                  </a:lnTo>
                  <a:lnTo>
                    <a:pt x="128447" y="65863"/>
                  </a:lnTo>
                  <a:lnTo>
                    <a:pt x="128579" y="113252"/>
                  </a:lnTo>
                  <a:lnTo>
                    <a:pt x="129375" y="120268"/>
                  </a:lnTo>
                  <a:lnTo>
                    <a:pt x="130699" y="126851"/>
                  </a:lnTo>
                  <a:lnTo>
                    <a:pt x="132375" y="133145"/>
                  </a:lnTo>
                  <a:lnTo>
                    <a:pt x="133493" y="139245"/>
                  </a:lnTo>
                  <a:lnTo>
                    <a:pt x="134238" y="145218"/>
                  </a:lnTo>
                  <a:lnTo>
                    <a:pt x="134735" y="151104"/>
                  </a:lnTo>
                  <a:lnTo>
                    <a:pt x="135066" y="156933"/>
                  </a:lnTo>
                  <a:lnTo>
                    <a:pt x="135286" y="162724"/>
                  </a:lnTo>
                  <a:lnTo>
                    <a:pt x="135532" y="174239"/>
                  </a:lnTo>
                  <a:lnTo>
                    <a:pt x="135703" y="198322"/>
                  </a:lnTo>
                  <a:lnTo>
                    <a:pt x="136505" y="202699"/>
                  </a:lnTo>
                  <a:lnTo>
                    <a:pt x="137834" y="207523"/>
                  </a:lnTo>
                  <a:lnTo>
                    <a:pt x="139513" y="212643"/>
                  </a:lnTo>
                  <a:lnTo>
                    <a:pt x="141379" y="220873"/>
                  </a:lnTo>
                  <a:lnTo>
                    <a:pt x="142208" y="227705"/>
                  </a:lnTo>
                  <a:lnTo>
                    <a:pt x="142577" y="233917"/>
                  </a:lnTo>
                  <a:lnTo>
                    <a:pt x="143469" y="236907"/>
                  </a:lnTo>
                  <a:lnTo>
                    <a:pt x="146577" y="242769"/>
                  </a:lnTo>
                  <a:lnTo>
                    <a:pt x="148488" y="248549"/>
                  </a:lnTo>
                  <a:lnTo>
                    <a:pt x="149336" y="254293"/>
                  </a:lnTo>
                  <a:lnTo>
                    <a:pt x="149815" y="261930"/>
                  </a:lnTo>
                  <a:lnTo>
                    <a:pt x="149990" y="265244"/>
                  </a:lnTo>
                  <a:lnTo>
                    <a:pt x="145101" y="265647"/>
                  </a:lnTo>
                  <a:lnTo>
                    <a:pt x="142872" y="265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69"/>
            <p:cNvSpPr/>
            <p:nvPr/>
          </p:nvSpPr>
          <p:spPr>
            <a:xfrm>
              <a:off x="4272282" y="3008947"/>
              <a:ext cx="177149" cy="231424"/>
            </a:xfrm>
            <a:custGeom>
              <a:avLst/>
              <a:gdLst/>
              <a:ahLst/>
              <a:cxnLst/>
              <a:rect l="0" t="0" r="0" b="0"/>
              <a:pathLst>
                <a:path w="177149" h="231424">
                  <a:moveTo>
                    <a:pt x="13968" y="0"/>
                  </a:moveTo>
                  <a:lnTo>
                    <a:pt x="13968" y="4551"/>
                  </a:lnTo>
                  <a:lnTo>
                    <a:pt x="13174" y="6844"/>
                  </a:lnTo>
                  <a:lnTo>
                    <a:pt x="10175" y="11932"/>
                  </a:lnTo>
                  <a:lnTo>
                    <a:pt x="9058" y="15575"/>
                  </a:lnTo>
                  <a:lnTo>
                    <a:pt x="8313" y="19908"/>
                  </a:lnTo>
                  <a:lnTo>
                    <a:pt x="3326" y="72407"/>
                  </a:lnTo>
                  <a:lnTo>
                    <a:pt x="2110" y="87324"/>
                  </a:lnTo>
                  <a:lnTo>
                    <a:pt x="1300" y="99173"/>
                  </a:lnTo>
                  <a:lnTo>
                    <a:pt x="761" y="108978"/>
                  </a:lnTo>
                  <a:lnTo>
                    <a:pt x="160" y="124952"/>
                  </a:lnTo>
                  <a:lnTo>
                    <a:pt x="0" y="131879"/>
                  </a:lnTo>
                  <a:lnTo>
                    <a:pt x="687" y="138402"/>
                  </a:lnTo>
                  <a:lnTo>
                    <a:pt x="1939" y="144655"/>
                  </a:lnTo>
                  <a:lnTo>
                    <a:pt x="3568" y="150730"/>
                  </a:lnTo>
                  <a:lnTo>
                    <a:pt x="5447" y="155731"/>
                  </a:lnTo>
                  <a:lnTo>
                    <a:pt x="7493" y="160018"/>
                  </a:lnTo>
                  <a:lnTo>
                    <a:pt x="9651" y="163829"/>
                  </a:lnTo>
                  <a:lnTo>
                    <a:pt x="14166" y="170603"/>
                  </a:lnTo>
                  <a:lnTo>
                    <a:pt x="18818" y="176789"/>
                  </a:lnTo>
                  <a:lnTo>
                    <a:pt x="23532" y="182713"/>
                  </a:lnTo>
                  <a:lnTo>
                    <a:pt x="26694" y="185626"/>
                  </a:lnTo>
                  <a:lnTo>
                    <a:pt x="30389" y="188521"/>
                  </a:lnTo>
                  <a:lnTo>
                    <a:pt x="34440" y="191403"/>
                  </a:lnTo>
                  <a:lnTo>
                    <a:pt x="37935" y="194277"/>
                  </a:lnTo>
                  <a:lnTo>
                    <a:pt x="41058" y="197146"/>
                  </a:lnTo>
                  <a:lnTo>
                    <a:pt x="43934" y="200010"/>
                  </a:lnTo>
                  <a:lnTo>
                    <a:pt x="47439" y="201920"/>
                  </a:lnTo>
                  <a:lnTo>
                    <a:pt x="51363" y="203194"/>
                  </a:lnTo>
                  <a:lnTo>
                    <a:pt x="55567" y="204042"/>
                  </a:lnTo>
                  <a:lnTo>
                    <a:pt x="59957" y="204608"/>
                  </a:lnTo>
                  <a:lnTo>
                    <a:pt x="64471" y="204986"/>
                  </a:lnTo>
                  <a:lnTo>
                    <a:pt x="69067" y="205237"/>
                  </a:lnTo>
                  <a:lnTo>
                    <a:pt x="78409" y="205517"/>
                  </a:lnTo>
                  <a:lnTo>
                    <a:pt x="111607" y="205727"/>
                  </a:lnTo>
                  <a:lnTo>
                    <a:pt x="116367" y="204779"/>
                  </a:lnTo>
                  <a:lnTo>
                    <a:pt x="121128" y="203194"/>
                  </a:lnTo>
                  <a:lnTo>
                    <a:pt x="125889" y="201185"/>
                  </a:lnTo>
                  <a:lnTo>
                    <a:pt x="129857" y="198894"/>
                  </a:lnTo>
                  <a:lnTo>
                    <a:pt x="133296" y="196413"/>
                  </a:lnTo>
                  <a:lnTo>
                    <a:pt x="136383" y="193807"/>
                  </a:lnTo>
                  <a:lnTo>
                    <a:pt x="140027" y="191118"/>
                  </a:lnTo>
                  <a:lnTo>
                    <a:pt x="144045" y="188372"/>
                  </a:lnTo>
                  <a:lnTo>
                    <a:pt x="148310" y="185589"/>
                  </a:lnTo>
                  <a:lnTo>
                    <a:pt x="151948" y="183733"/>
                  </a:lnTo>
                  <a:lnTo>
                    <a:pt x="155167" y="182496"/>
                  </a:lnTo>
                  <a:lnTo>
                    <a:pt x="158107" y="181672"/>
                  </a:lnTo>
                  <a:lnTo>
                    <a:pt x="163490" y="178216"/>
                  </a:lnTo>
                  <a:lnTo>
                    <a:pt x="166037" y="175960"/>
                  </a:lnTo>
                  <a:lnTo>
                    <a:pt x="167734" y="173504"/>
                  </a:lnTo>
                  <a:lnTo>
                    <a:pt x="168866" y="170915"/>
                  </a:lnTo>
                  <a:lnTo>
                    <a:pt x="170918" y="164544"/>
                  </a:lnTo>
                  <a:lnTo>
                    <a:pt x="172576" y="160179"/>
                  </a:lnTo>
                  <a:lnTo>
                    <a:pt x="174475" y="155364"/>
                  </a:lnTo>
                  <a:lnTo>
                    <a:pt x="175741" y="151201"/>
                  </a:lnTo>
                  <a:lnTo>
                    <a:pt x="177148" y="144035"/>
                  </a:lnTo>
                  <a:lnTo>
                    <a:pt x="176730" y="140791"/>
                  </a:lnTo>
                  <a:lnTo>
                    <a:pt x="173142" y="131674"/>
                  </a:lnTo>
                  <a:lnTo>
                    <a:pt x="172025" y="125832"/>
                  </a:lnTo>
                  <a:lnTo>
                    <a:pt x="170932" y="123893"/>
                  </a:lnTo>
                  <a:lnTo>
                    <a:pt x="169411" y="122601"/>
                  </a:lnTo>
                  <a:lnTo>
                    <a:pt x="167602" y="121739"/>
                  </a:lnTo>
                  <a:lnTo>
                    <a:pt x="163477" y="118241"/>
                  </a:lnTo>
                  <a:lnTo>
                    <a:pt x="161265" y="115975"/>
                  </a:lnTo>
                  <a:lnTo>
                    <a:pt x="158204" y="114464"/>
                  </a:lnTo>
                  <a:lnTo>
                    <a:pt x="154575" y="113457"/>
                  </a:lnTo>
                  <a:lnTo>
                    <a:pt x="150568" y="112786"/>
                  </a:lnTo>
                  <a:lnTo>
                    <a:pt x="147104" y="112338"/>
                  </a:lnTo>
                  <a:lnTo>
                    <a:pt x="144000" y="112040"/>
                  </a:lnTo>
                  <a:lnTo>
                    <a:pt x="141137" y="111840"/>
                  </a:lnTo>
                  <a:lnTo>
                    <a:pt x="137641" y="112660"/>
                  </a:lnTo>
                  <a:lnTo>
                    <a:pt x="133722" y="114160"/>
                  </a:lnTo>
                  <a:lnTo>
                    <a:pt x="129522" y="116111"/>
                  </a:lnTo>
                  <a:lnTo>
                    <a:pt x="125135" y="117412"/>
                  </a:lnTo>
                  <a:lnTo>
                    <a:pt x="120624" y="118280"/>
                  </a:lnTo>
                  <a:lnTo>
                    <a:pt x="116027" y="118858"/>
                  </a:lnTo>
                  <a:lnTo>
                    <a:pt x="111376" y="120196"/>
                  </a:lnTo>
                  <a:lnTo>
                    <a:pt x="106688" y="122041"/>
                  </a:lnTo>
                  <a:lnTo>
                    <a:pt x="101975" y="124223"/>
                  </a:lnTo>
                  <a:lnTo>
                    <a:pt x="97245" y="126630"/>
                  </a:lnTo>
                  <a:lnTo>
                    <a:pt x="87757" y="131845"/>
                  </a:lnTo>
                  <a:lnTo>
                    <a:pt x="82211" y="135522"/>
                  </a:lnTo>
                  <a:lnTo>
                    <a:pt x="76132" y="139878"/>
                  </a:lnTo>
                  <a:lnTo>
                    <a:pt x="69698" y="144687"/>
                  </a:lnTo>
                  <a:lnTo>
                    <a:pt x="64615" y="148845"/>
                  </a:lnTo>
                  <a:lnTo>
                    <a:pt x="60432" y="152570"/>
                  </a:lnTo>
                  <a:lnTo>
                    <a:pt x="56851" y="156006"/>
                  </a:lnTo>
                  <a:lnTo>
                    <a:pt x="53669" y="160202"/>
                  </a:lnTo>
                  <a:lnTo>
                    <a:pt x="50754" y="164904"/>
                  </a:lnTo>
                  <a:lnTo>
                    <a:pt x="48017" y="169943"/>
                  </a:lnTo>
                  <a:lnTo>
                    <a:pt x="44604" y="174255"/>
                  </a:lnTo>
                  <a:lnTo>
                    <a:pt x="40742" y="178083"/>
                  </a:lnTo>
                  <a:lnTo>
                    <a:pt x="36580" y="181587"/>
                  </a:lnTo>
                  <a:lnTo>
                    <a:pt x="33805" y="185828"/>
                  </a:lnTo>
                  <a:lnTo>
                    <a:pt x="31955" y="190560"/>
                  </a:lnTo>
                  <a:lnTo>
                    <a:pt x="30722" y="195620"/>
                  </a:lnTo>
                  <a:lnTo>
                    <a:pt x="29899" y="199946"/>
                  </a:lnTo>
                  <a:lnTo>
                    <a:pt x="29351" y="203782"/>
                  </a:lnTo>
                  <a:lnTo>
                    <a:pt x="28986" y="207293"/>
                  </a:lnTo>
                  <a:lnTo>
                    <a:pt x="27948" y="210585"/>
                  </a:lnTo>
                  <a:lnTo>
                    <a:pt x="24679" y="216784"/>
                  </a:lnTo>
                  <a:lnTo>
                    <a:pt x="22169" y="221077"/>
                  </a:lnTo>
                  <a:lnTo>
                    <a:pt x="22610" y="222632"/>
                  </a:lnTo>
                  <a:lnTo>
                    <a:pt x="26905" y="229432"/>
                  </a:lnTo>
                  <a:lnTo>
                    <a:pt x="27355" y="230108"/>
                  </a:lnTo>
                  <a:lnTo>
                    <a:pt x="28449" y="230557"/>
                  </a:lnTo>
                  <a:lnTo>
                    <a:pt x="33780" y="231191"/>
                  </a:lnTo>
                  <a:lnTo>
                    <a:pt x="38119" y="231339"/>
                  </a:lnTo>
                  <a:lnTo>
                    <a:pt x="45025" y="231423"/>
                  </a:lnTo>
                  <a:lnTo>
                    <a:pt x="47372" y="230482"/>
                  </a:lnTo>
                  <a:lnTo>
                    <a:pt x="49731" y="228902"/>
                  </a:lnTo>
                  <a:lnTo>
                    <a:pt x="5683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70"/>
            <p:cNvSpPr/>
            <p:nvPr/>
          </p:nvSpPr>
          <p:spPr>
            <a:xfrm>
              <a:off x="4543425" y="2983230"/>
              <a:ext cx="50007" cy="240031"/>
            </a:xfrm>
            <a:custGeom>
              <a:avLst/>
              <a:gdLst/>
              <a:ahLst/>
              <a:cxnLst/>
              <a:rect l="0" t="0" r="0" b="0"/>
              <a:pathLst>
                <a:path w="50007" h="240031">
                  <a:moveTo>
                    <a:pt x="0" y="0"/>
                  </a:moveTo>
                  <a:lnTo>
                    <a:pt x="0" y="7381"/>
                  </a:lnTo>
                  <a:lnTo>
                    <a:pt x="793" y="8730"/>
                  </a:lnTo>
                  <a:lnTo>
                    <a:pt x="2116" y="10583"/>
                  </a:lnTo>
                  <a:lnTo>
                    <a:pt x="3792" y="12770"/>
                  </a:lnTo>
                  <a:lnTo>
                    <a:pt x="4909" y="15181"/>
                  </a:lnTo>
                  <a:lnTo>
                    <a:pt x="6150" y="20399"/>
                  </a:lnTo>
                  <a:lnTo>
                    <a:pt x="7275" y="23125"/>
                  </a:lnTo>
                  <a:lnTo>
                    <a:pt x="8819" y="25894"/>
                  </a:lnTo>
                  <a:lnTo>
                    <a:pt x="10641" y="28692"/>
                  </a:lnTo>
                  <a:lnTo>
                    <a:pt x="11857" y="32463"/>
                  </a:lnTo>
                  <a:lnTo>
                    <a:pt x="12667" y="36882"/>
                  </a:lnTo>
                  <a:lnTo>
                    <a:pt x="13207" y="41733"/>
                  </a:lnTo>
                  <a:lnTo>
                    <a:pt x="14361" y="46872"/>
                  </a:lnTo>
                  <a:lnTo>
                    <a:pt x="15924" y="52203"/>
                  </a:lnTo>
                  <a:lnTo>
                    <a:pt x="17760" y="57662"/>
                  </a:lnTo>
                  <a:lnTo>
                    <a:pt x="18984" y="63206"/>
                  </a:lnTo>
                  <a:lnTo>
                    <a:pt x="19799" y="68807"/>
                  </a:lnTo>
                  <a:lnTo>
                    <a:pt x="20343" y="74447"/>
                  </a:lnTo>
                  <a:lnTo>
                    <a:pt x="20706" y="80111"/>
                  </a:lnTo>
                  <a:lnTo>
                    <a:pt x="20947" y="85792"/>
                  </a:lnTo>
                  <a:lnTo>
                    <a:pt x="21108" y="91485"/>
                  </a:lnTo>
                  <a:lnTo>
                    <a:pt x="22010" y="98137"/>
                  </a:lnTo>
                  <a:lnTo>
                    <a:pt x="23404" y="105430"/>
                  </a:lnTo>
                  <a:lnTo>
                    <a:pt x="25127" y="113149"/>
                  </a:lnTo>
                  <a:lnTo>
                    <a:pt x="26277" y="120200"/>
                  </a:lnTo>
                  <a:lnTo>
                    <a:pt x="27043" y="126806"/>
                  </a:lnTo>
                  <a:lnTo>
                    <a:pt x="27554" y="133115"/>
                  </a:lnTo>
                  <a:lnTo>
                    <a:pt x="28688" y="139225"/>
                  </a:lnTo>
                  <a:lnTo>
                    <a:pt x="30237" y="145204"/>
                  </a:lnTo>
                  <a:lnTo>
                    <a:pt x="32064" y="151095"/>
                  </a:lnTo>
                  <a:lnTo>
                    <a:pt x="33282" y="156927"/>
                  </a:lnTo>
                  <a:lnTo>
                    <a:pt x="34094" y="162721"/>
                  </a:lnTo>
                  <a:lnTo>
                    <a:pt x="34635" y="168488"/>
                  </a:lnTo>
                  <a:lnTo>
                    <a:pt x="34997" y="174238"/>
                  </a:lnTo>
                  <a:lnTo>
                    <a:pt x="35238" y="179976"/>
                  </a:lnTo>
                  <a:lnTo>
                    <a:pt x="35398" y="185706"/>
                  </a:lnTo>
                  <a:lnTo>
                    <a:pt x="36298" y="191432"/>
                  </a:lnTo>
                  <a:lnTo>
                    <a:pt x="37693" y="197154"/>
                  </a:lnTo>
                  <a:lnTo>
                    <a:pt x="39416" y="202873"/>
                  </a:lnTo>
                  <a:lnTo>
                    <a:pt x="40564" y="207639"/>
                  </a:lnTo>
                  <a:lnTo>
                    <a:pt x="41330" y="211768"/>
                  </a:lnTo>
                  <a:lnTo>
                    <a:pt x="42181" y="218897"/>
                  </a:lnTo>
                  <a:lnTo>
                    <a:pt x="42560" y="225240"/>
                  </a:lnTo>
                  <a:lnTo>
                    <a:pt x="42728" y="231234"/>
                  </a:lnTo>
                  <a:lnTo>
                    <a:pt x="42772" y="234166"/>
                  </a:lnTo>
                  <a:lnTo>
                    <a:pt x="43596" y="236120"/>
                  </a:lnTo>
                  <a:lnTo>
                    <a:pt x="44939" y="237424"/>
                  </a:lnTo>
                  <a:lnTo>
                    <a:pt x="50006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71"/>
            <p:cNvSpPr/>
            <p:nvPr/>
          </p:nvSpPr>
          <p:spPr>
            <a:xfrm>
              <a:off x="4886325" y="3008947"/>
              <a:ext cx="85726" cy="188596"/>
            </a:xfrm>
            <a:custGeom>
              <a:avLst/>
              <a:gdLst/>
              <a:ahLst/>
              <a:cxnLst/>
              <a:rect l="0" t="0" r="0" b="0"/>
              <a:pathLst>
                <a:path w="85726" h="188596">
                  <a:moveTo>
                    <a:pt x="0" y="0"/>
                  </a:moveTo>
                  <a:lnTo>
                    <a:pt x="0" y="4551"/>
                  </a:lnTo>
                  <a:lnTo>
                    <a:pt x="793" y="5892"/>
                  </a:lnTo>
                  <a:lnTo>
                    <a:pt x="2116" y="6785"/>
                  </a:lnTo>
                  <a:lnTo>
                    <a:pt x="6150" y="8220"/>
                  </a:lnTo>
                  <a:lnTo>
                    <a:pt x="6481" y="9290"/>
                  </a:lnTo>
                  <a:lnTo>
                    <a:pt x="6849" y="13019"/>
                  </a:lnTo>
                  <a:lnTo>
                    <a:pt x="7741" y="15347"/>
                  </a:lnTo>
                  <a:lnTo>
                    <a:pt x="9129" y="17851"/>
                  </a:lnTo>
                  <a:lnTo>
                    <a:pt x="10848" y="20473"/>
                  </a:lnTo>
                  <a:lnTo>
                    <a:pt x="15169" y="31746"/>
                  </a:lnTo>
                  <a:lnTo>
                    <a:pt x="38568" y="97958"/>
                  </a:lnTo>
                  <a:lnTo>
                    <a:pt x="42380" y="108168"/>
                  </a:lnTo>
                  <a:lnTo>
                    <a:pt x="45716" y="115927"/>
                  </a:lnTo>
                  <a:lnTo>
                    <a:pt x="48734" y="122052"/>
                  </a:lnTo>
                  <a:lnTo>
                    <a:pt x="51539" y="127088"/>
                  </a:lnTo>
                  <a:lnTo>
                    <a:pt x="54203" y="131398"/>
                  </a:lnTo>
                  <a:lnTo>
                    <a:pt x="56773" y="135223"/>
                  </a:lnTo>
                  <a:lnTo>
                    <a:pt x="59280" y="138727"/>
                  </a:lnTo>
                  <a:lnTo>
                    <a:pt x="60951" y="142014"/>
                  </a:lnTo>
                  <a:lnTo>
                    <a:pt x="62065" y="145159"/>
                  </a:lnTo>
                  <a:lnTo>
                    <a:pt x="62808" y="148207"/>
                  </a:lnTo>
                  <a:lnTo>
                    <a:pt x="64096" y="151193"/>
                  </a:lnTo>
                  <a:lnTo>
                    <a:pt x="65750" y="154135"/>
                  </a:lnTo>
                  <a:lnTo>
                    <a:pt x="67645" y="157049"/>
                  </a:lnTo>
                  <a:lnTo>
                    <a:pt x="69703" y="159944"/>
                  </a:lnTo>
                  <a:lnTo>
                    <a:pt x="71869" y="162827"/>
                  </a:lnTo>
                  <a:lnTo>
                    <a:pt x="74107" y="165701"/>
                  </a:lnTo>
                  <a:lnTo>
                    <a:pt x="75597" y="168570"/>
                  </a:lnTo>
                  <a:lnTo>
                    <a:pt x="77254" y="174298"/>
                  </a:lnTo>
                  <a:lnTo>
                    <a:pt x="78188" y="178326"/>
                  </a:lnTo>
                  <a:lnTo>
                    <a:pt x="80522" y="181809"/>
                  </a:lnTo>
                  <a:lnTo>
                    <a:pt x="85725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72"/>
            <p:cNvSpPr/>
            <p:nvPr/>
          </p:nvSpPr>
          <p:spPr>
            <a:xfrm>
              <a:off x="4822031" y="3094672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17145"/>
                  </a:moveTo>
                  <a:lnTo>
                    <a:pt x="54901" y="17145"/>
                  </a:lnTo>
                  <a:lnTo>
                    <a:pt x="60413" y="16193"/>
                  </a:lnTo>
                  <a:lnTo>
                    <a:pt x="66469" y="14605"/>
                  </a:lnTo>
                  <a:lnTo>
                    <a:pt x="72888" y="12594"/>
                  </a:lnTo>
                  <a:lnTo>
                    <a:pt x="79548" y="11254"/>
                  </a:lnTo>
                  <a:lnTo>
                    <a:pt x="86369" y="10360"/>
                  </a:lnTo>
                  <a:lnTo>
                    <a:pt x="93299" y="9764"/>
                  </a:lnTo>
                  <a:lnTo>
                    <a:pt x="100299" y="9367"/>
                  </a:lnTo>
                  <a:lnTo>
                    <a:pt x="114427" y="8926"/>
                  </a:lnTo>
                  <a:lnTo>
                    <a:pt x="121529" y="7856"/>
                  </a:lnTo>
                  <a:lnTo>
                    <a:pt x="128644" y="6190"/>
                  </a:lnTo>
                  <a:lnTo>
                    <a:pt x="135769" y="4127"/>
                  </a:lnTo>
                  <a:lnTo>
                    <a:pt x="142900" y="2751"/>
                  </a:lnTo>
                  <a:lnTo>
                    <a:pt x="150036" y="1834"/>
                  </a:lnTo>
                  <a:lnTo>
                    <a:pt x="157174" y="1223"/>
                  </a:lnTo>
                  <a:lnTo>
                    <a:pt x="164314" y="815"/>
                  </a:lnTo>
                  <a:lnTo>
                    <a:pt x="178597" y="363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73"/>
            <p:cNvSpPr/>
            <p:nvPr/>
          </p:nvSpPr>
          <p:spPr>
            <a:xfrm>
              <a:off x="5186362" y="3008948"/>
              <a:ext cx="168136" cy="197135"/>
            </a:xfrm>
            <a:custGeom>
              <a:avLst/>
              <a:gdLst/>
              <a:ahLst/>
              <a:cxnLst/>
              <a:rect l="0" t="0" r="0" b="0"/>
              <a:pathLst>
                <a:path w="168136" h="197135">
                  <a:moveTo>
                    <a:pt x="142875" y="8572"/>
                  </a:moveTo>
                  <a:lnTo>
                    <a:pt x="142875" y="1191"/>
                  </a:lnTo>
                  <a:lnTo>
                    <a:pt x="143669" y="794"/>
                  </a:lnTo>
                  <a:lnTo>
                    <a:pt x="148529" y="156"/>
                  </a:lnTo>
                  <a:lnTo>
                    <a:pt x="149931" y="8"/>
                  </a:lnTo>
                  <a:lnTo>
                    <a:pt x="140067" y="0"/>
                  </a:lnTo>
                  <a:lnTo>
                    <a:pt x="137828" y="952"/>
                  </a:lnTo>
                  <a:lnTo>
                    <a:pt x="133224" y="4550"/>
                  </a:lnTo>
                  <a:lnTo>
                    <a:pt x="130091" y="5891"/>
                  </a:lnTo>
                  <a:lnTo>
                    <a:pt x="126415" y="6784"/>
                  </a:lnTo>
                  <a:lnTo>
                    <a:pt x="122376" y="7380"/>
                  </a:lnTo>
                  <a:lnTo>
                    <a:pt x="118097" y="7777"/>
                  </a:lnTo>
                  <a:lnTo>
                    <a:pt x="113656" y="8042"/>
                  </a:lnTo>
                  <a:lnTo>
                    <a:pt x="104489" y="8336"/>
                  </a:lnTo>
                  <a:lnTo>
                    <a:pt x="419" y="8572"/>
                  </a:lnTo>
                  <a:lnTo>
                    <a:pt x="124" y="13122"/>
                  </a:lnTo>
                  <a:lnTo>
                    <a:pt x="37" y="20503"/>
                  </a:lnTo>
                  <a:lnTo>
                    <a:pt x="0" y="105727"/>
                  </a:lnTo>
                  <a:lnTo>
                    <a:pt x="794" y="107632"/>
                  </a:lnTo>
                  <a:lnTo>
                    <a:pt x="2117" y="108902"/>
                  </a:lnTo>
                  <a:lnTo>
                    <a:pt x="6151" y="110940"/>
                  </a:lnTo>
                  <a:lnTo>
                    <a:pt x="25812" y="115844"/>
                  </a:lnTo>
                  <a:lnTo>
                    <a:pt x="33082" y="116281"/>
                  </a:lnTo>
                  <a:lnTo>
                    <a:pt x="39518" y="115620"/>
                  </a:lnTo>
                  <a:lnTo>
                    <a:pt x="45395" y="114228"/>
                  </a:lnTo>
                  <a:lnTo>
                    <a:pt x="50901" y="113299"/>
                  </a:lnTo>
                  <a:lnTo>
                    <a:pt x="56159" y="112680"/>
                  </a:lnTo>
                  <a:lnTo>
                    <a:pt x="61251" y="112267"/>
                  </a:lnTo>
                  <a:lnTo>
                    <a:pt x="66235" y="111992"/>
                  </a:lnTo>
                  <a:lnTo>
                    <a:pt x="76004" y="111686"/>
                  </a:lnTo>
                  <a:lnTo>
                    <a:pt x="119057" y="111448"/>
                  </a:lnTo>
                  <a:lnTo>
                    <a:pt x="123822" y="112398"/>
                  </a:lnTo>
                  <a:lnTo>
                    <a:pt x="128585" y="113985"/>
                  </a:lnTo>
                  <a:lnTo>
                    <a:pt x="133348" y="115994"/>
                  </a:lnTo>
                  <a:lnTo>
                    <a:pt x="137318" y="117334"/>
                  </a:lnTo>
                  <a:lnTo>
                    <a:pt x="140757" y="118228"/>
                  </a:lnTo>
                  <a:lnTo>
                    <a:pt x="143845" y="118823"/>
                  </a:lnTo>
                  <a:lnTo>
                    <a:pt x="146696" y="120173"/>
                  </a:lnTo>
                  <a:lnTo>
                    <a:pt x="149391" y="122025"/>
                  </a:lnTo>
                  <a:lnTo>
                    <a:pt x="154502" y="126623"/>
                  </a:lnTo>
                  <a:lnTo>
                    <a:pt x="159420" y="131841"/>
                  </a:lnTo>
                  <a:lnTo>
                    <a:pt x="164135" y="137061"/>
                  </a:lnTo>
                  <a:lnTo>
                    <a:pt x="167670" y="141243"/>
                  </a:lnTo>
                  <a:lnTo>
                    <a:pt x="168135" y="143692"/>
                  </a:lnTo>
                  <a:lnTo>
                    <a:pt x="167653" y="146277"/>
                  </a:lnTo>
                  <a:lnTo>
                    <a:pt x="166537" y="148953"/>
                  </a:lnTo>
                  <a:lnTo>
                    <a:pt x="165298" y="154466"/>
                  </a:lnTo>
                  <a:lnTo>
                    <a:pt x="164967" y="157269"/>
                  </a:lnTo>
                  <a:lnTo>
                    <a:pt x="163159" y="160091"/>
                  </a:lnTo>
                  <a:lnTo>
                    <a:pt x="160366" y="162925"/>
                  </a:lnTo>
                  <a:lnTo>
                    <a:pt x="156917" y="165766"/>
                  </a:lnTo>
                  <a:lnTo>
                    <a:pt x="153824" y="167660"/>
                  </a:lnTo>
                  <a:lnTo>
                    <a:pt x="150968" y="168923"/>
                  </a:lnTo>
                  <a:lnTo>
                    <a:pt x="148271" y="169765"/>
                  </a:lnTo>
                  <a:lnTo>
                    <a:pt x="143156" y="173241"/>
                  </a:lnTo>
                  <a:lnTo>
                    <a:pt x="140681" y="175501"/>
                  </a:lnTo>
                  <a:lnTo>
                    <a:pt x="137444" y="177960"/>
                  </a:lnTo>
                  <a:lnTo>
                    <a:pt x="133698" y="180553"/>
                  </a:lnTo>
                  <a:lnTo>
                    <a:pt x="129613" y="183233"/>
                  </a:lnTo>
                  <a:lnTo>
                    <a:pt x="126096" y="185020"/>
                  </a:lnTo>
                  <a:lnTo>
                    <a:pt x="122958" y="186212"/>
                  </a:lnTo>
                  <a:lnTo>
                    <a:pt x="120072" y="187006"/>
                  </a:lnTo>
                  <a:lnTo>
                    <a:pt x="116560" y="187535"/>
                  </a:lnTo>
                  <a:lnTo>
                    <a:pt x="112632" y="187888"/>
                  </a:lnTo>
                  <a:lnTo>
                    <a:pt x="108425" y="188123"/>
                  </a:lnTo>
                  <a:lnTo>
                    <a:pt x="104033" y="189233"/>
                  </a:lnTo>
                  <a:lnTo>
                    <a:pt x="99518" y="190925"/>
                  </a:lnTo>
                  <a:lnTo>
                    <a:pt x="94921" y="193005"/>
                  </a:lnTo>
                  <a:lnTo>
                    <a:pt x="90267" y="194392"/>
                  </a:lnTo>
                  <a:lnTo>
                    <a:pt x="85578" y="195317"/>
                  </a:lnTo>
                  <a:lnTo>
                    <a:pt x="80865" y="195934"/>
                  </a:lnTo>
                  <a:lnTo>
                    <a:pt x="76135" y="196345"/>
                  </a:lnTo>
                  <a:lnTo>
                    <a:pt x="71394" y="196619"/>
                  </a:lnTo>
                  <a:lnTo>
                    <a:pt x="59254" y="197005"/>
                  </a:lnTo>
                  <a:lnTo>
                    <a:pt x="48040" y="197134"/>
                  </a:lnTo>
                  <a:lnTo>
                    <a:pt x="45520" y="196193"/>
                  </a:lnTo>
                  <a:lnTo>
                    <a:pt x="40604" y="192606"/>
                  </a:lnTo>
                  <a:lnTo>
                    <a:pt x="35774" y="190377"/>
                  </a:lnTo>
                  <a:lnTo>
                    <a:pt x="30980" y="189387"/>
                  </a:lnTo>
                  <a:lnTo>
                    <a:pt x="26205" y="188946"/>
                  </a:lnTo>
                  <a:lnTo>
                    <a:pt x="24613" y="187877"/>
                  </a:lnTo>
                  <a:lnTo>
                    <a:pt x="23553" y="186211"/>
                  </a:lnTo>
                  <a:lnTo>
                    <a:pt x="22846" y="184148"/>
                  </a:lnTo>
                  <a:lnTo>
                    <a:pt x="21580" y="182773"/>
                  </a:lnTo>
                  <a:lnTo>
                    <a:pt x="19943" y="181856"/>
                  </a:lnTo>
                  <a:lnTo>
                    <a:pt x="14288" y="180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74"/>
            <p:cNvSpPr/>
            <p:nvPr/>
          </p:nvSpPr>
          <p:spPr>
            <a:xfrm>
              <a:off x="5436394" y="3026092"/>
              <a:ext cx="164269" cy="179883"/>
            </a:xfrm>
            <a:custGeom>
              <a:avLst/>
              <a:gdLst/>
              <a:ahLst/>
              <a:cxnLst/>
              <a:rect l="0" t="0" r="0" b="0"/>
              <a:pathLst>
                <a:path w="164269" h="179883">
                  <a:moveTo>
                    <a:pt x="28574" y="0"/>
                  </a:moveTo>
                  <a:lnTo>
                    <a:pt x="24782" y="4551"/>
                  </a:lnTo>
                  <a:lnTo>
                    <a:pt x="23664" y="6844"/>
                  </a:lnTo>
                  <a:lnTo>
                    <a:pt x="22423" y="11932"/>
                  </a:lnTo>
                  <a:lnTo>
                    <a:pt x="21872" y="17368"/>
                  </a:lnTo>
                  <a:lnTo>
                    <a:pt x="21725" y="20151"/>
                  </a:lnTo>
                  <a:lnTo>
                    <a:pt x="20833" y="22959"/>
                  </a:lnTo>
                  <a:lnTo>
                    <a:pt x="19445" y="25784"/>
                  </a:lnTo>
                  <a:lnTo>
                    <a:pt x="17725" y="28619"/>
                  </a:lnTo>
                  <a:lnTo>
                    <a:pt x="15785" y="31462"/>
                  </a:lnTo>
                  <a:lnTo>
                    <a:pt x="13698" y="34310"/>
                  </a:lnTo>
                  <a:lnTo>
                    <a:pt x="11513" y="37161"/>
                  </a:lnTo>
                  <a:lnTo>
                    <a:pt x="10057" y="40966"/>
                  </a:lnTo>
                  <a:lnTo>
                    <a:pt x="9086" y="45408"/>
                  </a:lnTo>
                  <a:lnTo>
                    <a:pt x="8438" y="50275"/>
                  </a:lnTo>
                  <a:lnTo>
                    <a:pt x="7213" y="54472"/>
                  </a:lnTo>
                  <a:lnTo>
                    <a:pt x="5602" y="58222"/>
                  </a:lnTo>
                  <a:lnTo>
                    <a:pt x="3735" y="61674"/>
                  </a:lnTo>
                  <a:lnTo>
                    <a:pt x="2489" y="65882"/>
                  </a:lnTo>
                  <a:lnTo>
                    <a:pt x="1660" y="70591"/>
                  </a:lnTo>
                  <a:lnTo>
                    <a:pt x="1106" y="75636"/>
                  </a:lnTo>
                  <a:lnTo>
                    <a:pt x="737" y="79951"/>
                  </a:lnTo>
                  <a:lnTo>
                    <a:pt x="491" y="83781"/>
                  </a:lnTo>
                  <a:lnTo>
                    <a:pt x="327" y="87287"/>
                  </a:lnTo>
                  <a:lnTo>
                    <a:pt x="145" y="96261"/>
                  </a:lnTo>
                  <a:lnTo>
                    <a:pt x="0" y="144535"/>
                  </a:lnTo>
                  <a:lnTo>
                    <a:pt x="794" y="148744"/>
                  </a:lnTo>
                  <a:lnTo>
                    <a:pt x="2116" y="152503"/>
                  </a:lnTo>
                  <a:lnTo>
                    <a:pt x="3792" y="155961"/>
                  </a:lnTo>
                  <a:lnTo>
                    <a:pt x="5703" y="158266"/>
                  </a:lnTo>
                  <a:lnTo>
                    <a:pt x="7770" y="159804"/>
                  </a:lnTo>
                  <a:lnTo>
                    <a:pt x="9942" y="160828"/>
                  </a:lnTo>
                  <a:lnTo>
                    <a:pt x="12978" y="162464"/>
                  </a:lnTo>
                  <a:lnTo>
                    <a:pt x="20584" y="166821"/>
                  </a:lnTo>
                  <a:lnTo>
                    <a:pt x="24041" y="169317"/>
                  </a:lnTo>
                  <a:lnTo>
                    <a:pt x="27139" y="171933"/>
                  </a:lnTo>
                  <a:lnTo>
                    <a:pt x="29999" y="174630"/>
                  </a:lnTo>
                  <a:lnTo>
                    <a:pt x="32700" y="176427"/>
                  </a:lnTo>
                  <a:lnTo>
                    <a:pt x="37816" y="178425"/>
                  </a:lnTo>
                  <a:lnTo>
                    <a:pt x="41085" y="178957"/>
                  </a:lnTo>
                  <a:lnTo>
                    <a:pt x="44852" y="179313"/>
                  </a:lnTo>
                  <a:lnTo>
                    <a:pt x="48951" y="179549"/>
                  </a:lnTo>
                  <a:lnTo>
                    <a:pt x="57739" y="179812"/>
                  </a:lnTo>
                  <a:lnTo>
                    <a:pt x="62306" y="179882"/>
                  </a:lnTo>
                  <a:lnTo>
                    <a:pt x="66937" y="178977"/>
                  </a:lnTo>
                  <a:lnTo>
                    <a:pt x="71612" y="177420"/>
                  </a:lnTo>
                  <a:lnTo>
                    <a:pt x="76316" y="175430"/>
                  </a:lnTo>
                  <a:lnTo>
                    <a:pt x="81040" y="174104"/>
                  </a:lnTo>
                  <a:lnTo>
                    <a:pt x="85776" y="173219"/>
                  </a:lnTo>
                  <a:lnTo>
                    <a:pt x="90522" y="172629"/>
                  </a:lnTo>
                  <a:lnTo>
                    <a:pt x="95273" y="171284"/>
                  </a:lnTo>
                  <a:lnTo>
                    <a:pt x="100027" y="169435"/>
                  </a:lnTo>
                  <a:lnTo>
                    <a:pt x="104784" y="167249"/>
                  </a:lnTo>
                  <a:lnTo>
                    <a:pt x="109544" y="165792"/>
                  </a:lnTo>
                  <a:lnTo>
                    <a:pt x="114304" y="164820"/>
                  </a:lnTo>
                  <a:lnTo>
                    <a:pt x="119065" y="164173"/>
                  </a:lnTo>
                  <a:lnTo>
                    <a:pt x="123827" y="162789"/>
                  </a:lnTo>
                  <a:lnTo>
                    <a:pt x="128588" y="160913"/>
                  </a:lnTo>
                  <a:lnTo>
                    <a:pt x="133351" y="158711"/>
                  </a:lnTo>
                  <a:lnTo>
                    <a:pt x="137319" y="157242"/>
                  </a:lnTo>
                  <a:lnTo>
                    <a:pt x="140758" y="156263"/>
                  </a:lnTo>
                  <a:lnTo>
                    <a:pt x="143845" y="155611"/>
                  </a:lnTo>
                  <a:lnTo>
                    <a:pt x="146696" y="154223"/>
                  </a:lnTo>
                  <a:lnTo>
                    <a:pt x="149391" y="152345"/>
                  </a:lnTo>
                  <a:lnTo>
                    <a:pt x="154502" y="147719"/>
                  </a:lnTo>
                  <a:lnTo>
                    <a:pt x="159420" y="142488"/>
                  </a:lnTo>
                  <a:lnTo>
                    <a:pt x="161048" y="139760"/>
                  </a:lnTo>
                  <a:lnTo>
                    <a:pt x="162858" y="134188"/>
                  </a:lnTo>
                  <a:lnTo>
                    <a:pt x="163877" y="130247"/>
                  </a:lnTo>
                  <a:lnTo>
                    <a:pt x="164116" y="126785"/>
                  </a:lnTo>
                  <a:lnTo>
                    <a:pt x="164221" y="122072"/>
                  </a:lnTo>
                  <a:lnTo>
                    <a:pt x="164268" y="116802"/>
                  </a:lnTo>
                  <a:lnTo>
                    <a:pt x="163487" y="115015"/>
                  </a:lnTo>
                  <a:lnTo>
                    <a:pt x="162172" y="113825"/>
                  </a:lnTo>
                  <a:lnTo>
                    <a:pt x="160503" y="113030"/>
                  </a:lnTo>
                  <a:lnTo>
                    <a:pt x="156530" y="109608"/>
                  </a:lnTo>
                  <a:lnTo>
                    <a:pt x="154360" y="107362"/>
                  </a:lnTo>
                  <a:lnTo>
                    <a:pt x="152119" y="105865"/>
                  </a:lnTo>
                  <a:lnTo>
                    <a:pt x="147513" y="104201"/>
                  </a:lnTo>
                  <a:lnTo>
                    <a:pt x="142819" y="100922"/>
                  </a:lnTo>
                  <a:lnTo>
                    <a:pt x="140457" y="98714"/>
                  </a:lnTo>
                  <a:lnTo>
                    <a:pt x="135714" y="96260"/>
                  </a:lnTo>
                  <a:lnTo>
                    <a:pt x="130961" y="95170"/>
                  </a:lnTo>
                  <a:lnTo>
                    <a:pt x="126203" y="94685"/>
                  </a:lnTo>
                  <a:lnTo>
                    <a:pt x="123028" y="95508"/>
                  </a:lnTo>
                  <a:lnTo>
                    <a:pt x="119325" y="97010"/>
                  </a:lnTo>
                  <a:lnTo>
                    <a:pt x="115269" y="98963"/>
                  </a:lnTo>
                  <a:lnTo>
                    <a:pt x="111771" y="100266"/>
                  </a:lnTo>
                  <a:lnTo>
                    <a:pt x="108645" y="101134"/>
                  </a:lnTo>
                  <a:lnTo>
                    <a:pt x="105767" y="101712"/>
                  </a:lnTo>
                  <a:lnTo>
                    <a:pt x="102261" y="102098"/>
                  </a:lnTo>
                  <a:lnTo>
                    <a:pt x="98337" y="102356"/>
                  </a:lnTo>
                  <a:lnTo>
                    <a:pt x="87344" y="102718"/>
                  </a:lnTo>
                  <a:lnTo>
                    <a:pt x="84424" y="102768"/>
                  </a:lnTo>
                  <a:lnTo>
                    <a:pt x="81682" y="103755"/>
                  </a:lnTo>
                  <a:lnTo>
                    <a:pt x="79060" y="105365"/>
                  </a:lnTo>
                  <a:lnTo>
                    <a:pt x="76519" y="107391"/>
                  </a:lnTo>
                  <a:lnTo>
                    <a:pt x="71579" y="109642"/>
                  </a:lnTo>
                  <a:lnTo>
                    <a:pt x="69150" y="110242"/>
                  </a:lnTo>
                  <a:lnTo>
                    <a:pt x="67532" y="111595"/>
                  </a:lnTo>
                  <a:lnTo>
                    <a:pt x="66452" y="113449"/>
                  </a:lnTo>
                  <a:lnTo>
                    <a:pt x="65732" y="115638"/>
                  </a:lnTo>
                  <a:lnTo>
                    <a:pt x="62816" y="120610"/>
                  </a:lnTo>
                  <a:lnTo>
                    <a:pt x="60927" y="123269"/>
                  </a:lnTo>
                  <a:lnTo>
                    <a:pt x="59668" y="129804"/>
                  </a:lnTo>
                  <a:lnTo>
                    <a:pt x="58828" y="138924"/>
                  </a:lnTo>
                  <a:lnTo>
                    <a:pt x="57481" y="165025"/>
                  </a:lnTo>
                  <a:lnTo>
                    <a:pt x="58165" y="167167"/>
                  </a:lnTo>
                  <a:lnTo>
                    <a:pt x="59413" y="168595"/>
                  </a:lnTo>
                  <a:lnTo>
                    <a:pt x="64293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75"/>
            <p:cNvSpPr/>
            <p:nvPr/>
          </p:nvSpPr>
          <p:spPr>
            <a:xfrm>
              <a:off x="5636429" y="3026126"/>
              <a:ext cx="147230" cy="162803"/>
            </a:xfrm>
            <a:custGeom>
              <a:avLst/>
              <a:gdLst/>
              <a:ahLst/>
              <a:cxnLst/>
              <a:rect l="0" t="0" r="0" b="0"/>
              <a:pathLst>
                <a:path w="147230" h="162803">
                  <a:moveTo>
                    <a:pt x="64283" y="17111"/>
                  </a:moveTo>
                  <a:lnTo>
                    <a:pt x="64283" y="4341"/>
                  </a:lnTo>
                  <a:lnTo>
                    <a:pt x="63489" y="2883"/>
                  </a:lnTo>
                  <a:lnTo>
                    <a:pt x="62167" y="1910"/>
                  </a:lnTo>
                  <a:lnTo>
                    <a:pt x="58132" y="350"/>
                  </a:lnTo>
                  <a:lnTo>
                    <a:pt x="53641" y="80"/>
                  </a:lnTo>
                  <a:lnTo>
                    <a:pt x="51076" y="0"/>
                  </a:lnTo>
                  <a:lnTo>
                    <a:pt x="46524" y="4527"/>
                  </a:lnTo>
                  <a:lnTo>
                    <a:pt x="42367" y="9296"/>
                  </a:lnTo>
                  <a:lnTo>
                    <a:pt x="4751" y="54260"/>
                  </a:lnTo>
                  <a:lnTo>
                    <a:pt x="3163" y="57117"/>
                  </a:lnTo>
                  <a:lnTo>
                    <a:pt x="2105" y="59974"/>
                  </a:lnTo>
                  <a:lnTo>
                    <a:pt x="1400" y="62831"/>
                  </a:lnTo>
                  <a:lnTo>
                    <a:pt x="930" y="65689"/>
                  </a:lnTo>
                  <a:lnTo>
                    <a:pt x="616" y="68546"/>
                  </a:lnTo>
                  <a:lnTo>
                    <a:pt x="407" y="71403"/>
                  </a:lnTo>
                  <a:lnTo>
                    <a:pt x="268" y="74261"/>
                  </a:lnTo>
                  <a:lnTo>
                    <a:pt x="113" y="79976"/>
                  </a:lnTo>
                  <a:lnTo>
                    <a:pt x="0" y="104502"/>
                  </a:lnTo>
                  <a:lnTo>
                    <a:pt x="790" y="107757"/>
                  </a:lnTo>
                  <a:lnTo>
                    <a:pt x="2111" y="110879"/>
                  </a:lnTo>
                  <a:lnTo>
                    <a:pt x="3784" y="113913"/>
                  </a:lnTo>
                  <a:lnTo>
                    <a:pt x="4901" y="116888"/>
                  </a:lnTo>
                  <a:lnTo>
                    <a:pt x="5645" y="119824"/>
                  </a:lnTo>
                  <a:lnTo>
                    <a:pt x="6141" y="122734"/>
                  </a:lnTo>
                  <a:lnTo>
                    <a:pt x="8059" y="125626"/>
                  </a:lnTo>
                  <a:lnTo>
                    <a:pt x="10926" y="128507"/>
                  </a:lnTo>
                  <a:lnTo>
                    <a:pt x="14423" y="131380"/>
                  </a:lnTo>
                  <a:lnTo>
                    <a:pt x="17550" y="134248"/>
                  </a:lnTo>
                  <a:lnTo>
                    <a:pt x="20428" y="137112"/>
                  </a:lnTo>
                  <a:lnTo>
                    <a:pt x="23140" y="139974"/>
                  </a:lnTo>
                  <a:lnTo>
                    <a:pt x="25742" y="141882"/>
                  </a:lnTo>
                  <a:lnTo>
                    <a:pt x="28270" y="143154"/>
                  </a:lnTo>
                  <a:lnTo>
                    <a:pt x="30749" y="144002"/>
                  </a:lnTo>
                  <a:lnTo>
                    <a:pt x="33196" y="145520"/>
                  </a:lnTo>
                  <a:lnTo>
                    <a:pt x="35620" y="147485"/>
                  </a:lnTo>
                  <a:lnTo>
                    <a:pt x="38031" y="149747"/>
                  </a:lnTo>
                  <a:lnTo>
                    <a:pt x="41225" y="152207"/>
                  </a:lnTo>
                  <a:lnTo>
                    <a:pt x="44942" y="154800"/>
                  </a:lnTo>
                  <a:lnTo>
                    <a:pt x="49008" y="157481"/>
                  </a:lnTo>
                  <a:lnTo>
                    <a:pt x="52512" y="159269"/>
                  </a:lnTo>
                  <a:lnTo>
                    <a:pt x="55642" y="160460"/>
                  </a:lnTo>
                  <a:lnTo>
                    <a:pt x="58522" y="161255"/>
                  </a:lnTo>
                  <a:lnTo>
                    <a:pt x="62030" y="161784"/>
                  </a:lnTo>
                  <a:lnTo>
                    <a:pt x="65956" y="162137"/>
                  </a:lnTo>
                  <a:lnTo>
                    <a:pt x="73758" y="162530"/>
                  </a:lnTo>
                  <a:lnTo>
                    <a:pt x="79871" y="162704"/>
                  </a:lnTo>
                  <a:lnTo>
                    <a:pt x="91567" y="162802"/>
                  </a:lnTo>
                  <a:lnTo>
                    <a:pt x="99141" y="159958"/>
                  </a:lnTo>
                  <a:lnTo>
                    <a:pt x="108953" y="155205"/>
                  </a:lnTo>
                  <a:lnTo>
                    <a:pt x="120257" y="149179"/>
                  </a:lnTo>
                  <a:lnTo>
                    <a:pt x="128586" y="144209"/>
                  </a:lnTo>
                  <a:lnTo>
                    <a:pt x="134934" y="139943"/>
                  </a:lnTo>
                  <a:lnTo>
                    <a:pt x="139958" y="136146"/>
                  </a:lnTo>
                  <a:lnTo>
                    <a:pt x="143308" y="132663"/>
                  </a:lnTo>
                  <a:lnTo>
                    <a:pt x="145542" y="129388"/>
                  </a:lnTo>
                  <a:lnTo>
                    <a:pt x="147031" y="126252"/>
                  </a:lnTo>
                  <a:lnTo>
                    <a:pt x="147229" y="123210"/>
                  </a:lnTo>
                  <a:lnTo>
                    <a:pt x="146568" y="120228"/>
                  </a:lnTo>
                  <a:lnTo>
                    <a:pt x="145333" y="117289"/>
                  </a:lnTo>
                  <a:lnTo>
                    <a:pt x="144510" y="114376"/>
                  </a:lnTo>
                  <a:lnTo>
                    <a:pt x="143962" y="111482"/>
                  </a:lnTo>
                  <a:lnTo>
                    <a:pt x="143596" y="108600"/>
                  </a:lnTo>
                  <a:lnTo>
                    <a:pt x="142558" y="105726"/>
                  </a:lnTo>
                  <a:lnTo>
                    <a:pt x="141073" y="102858"/>
                  </a:lnTo>
                  <a:lnTo>
                    <a:pt x="139288" y="99993"/>
                  </a:lnTo>
                  <a:lnTo>
                    <a:pt x="136512" y="97131"/>
                  </a:lnTo>
                  <a:lnTo>
                    <a:pt x="133073" y="94270"/>
                  </a:lnTo>
                  <a:lnTo>
                    <a:pt x="129193" y="91410"/>
                  </a:lnTo>
                  <a:lnTo>
                    <a:pt x="125813" y="88552"/>
                  </a:lnTo>
                  <a:lnTo>
                    <a:pt x="122765" y="85693"/>
                  </a:lnTo>
                  <a:lnTo>
                    <a:pt x="119940" y="82835"/>
                  </a:lnTo>
                  <a:lnTo>
                    <a:pt x="116469" y="79977"/>
                  </a:lnTo>
                  <a:lnTo>
                    <a:pt x="112568" y="77119"/>
                  </a:lnTo>
                  <a:lnTo>
                    <a:pt x="108379" y="74261"/>
                  </a:lnTo>
                  <a:lnTo>
                    <a:pt x="103205" y="71404"/>
                  </a:lnTo>
                  <a:lnTo>
                    <a:pt x="97375" y="68546"/>
                  </a:lnTo>
                  <a:lnTo>
                    <a:pt x="91107" y="65689"/>
                  </a:lnTo>
                  <a:lnTo>
                    <a:pt x="86134" y="62831"/>
                  </a:lnTo>
                  <a:lnTo>
                    <a:pt x="82025" y="59974"/>
                  </a:lnTo>
                  <a:lnTo>
                    <a:pt x="78492" y="57116"/>
                  </a:lnTo>
                  <a:lnTo>
                    <a:pt x="74550" y="54259"/>
                  </a:lnTo>
                  <a:lnTo>
                    <a:pt x="70334" y="51401"/>
                  </a:lnTo>
                  <a:lnTo>
                    <a:pt x="65936" y="48544"/>
                  </a:lnTo>
                  <a:lnTo>
                    <a:pt x="61416" y="46639"/>
                  </a:lnTo>
                  <a:lnTo>
                    <a:pt x="56815" y="45369"/>
                  </a:lnTo>
                  <a:lnTo>
                    <a:pt x="52161" y="44522"/>
                  </a:lnTo>
                  <a:lnTo>
                    <a:pt x="48264" y="43005"/>
                  </a:lnTo>
                  <a:lnTo>
                    <a:pt x="44873" y="41041"/>
                  </a:lnTo>
                  <a:lnTo>
                    <a:pt x="41818" y="38780"/>
                  </a:lnTo>
                  <a:lnTo>
                    <a:pt x="38987" y="37272"/>
                  </a:lnTo>
                  <a:lnTo>
                    <a:pt x="36306" y="36267"/>
                  </a:lnTo>
                  <a:lnTo>
                    <a:pt x="28564" y="342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76"/>
            <p:cNvSpPr/>
            <p:nvPr/>
          </p:nvSpPr>
          <p:spPr>
            <a:xfrm>
              <a:off x="3507581" y="3308985"/>
              <a:ext cx="2550320" cy="145733"/>
            </a:xfrm>
            <a:custGeom>
              <a:avLst/>
              <a:gdLst/>
              <a:ahLst/>
              <a:cxnLst/>
              <a:rect l="0" t="0" r="0" b="0"/>
              <a:pathLst>
                <a:path w="2550320" h="145733">
                  <a:moveTo>
                    <a:pt x="0" y="145732"/>
                  </a:moveTo>
                  <a:lnTo>
                    <a:pt x="6151" y="138351"/>
                  </a:lnTo>
                  <a:lnTo>
                    <a:pt x="8819" y="137689"/>
                  </a:lnTo>
                  <a:lnTo>
                    <a:pt x="33534" y="136228"/>
                  </a:lnTo>
                  <a:lnTo>
                    <a:pt x="41627" y="132618"/>
                  </a:lnTo>
                  <a:lnTo>
                    <a:pt x="59757" y="128431"/>
                  </a:lnTo>
                  <a:lnTo>
                    <a:pt x="69156" y="124390"/>
                  </a:lnTo>
                  <a:lnTo>
                    <a:pt x="100653" y="118051"/>
                  </a:lnTo>
                  <a:lnTo>
                    <a:pt x="113791" y="114379"/>
                  </a:lnTo>
                  <a:lnTo>
                    <a:pt x="131700" y="111360"/>
                  </a:lnTo>
                  <a:lnTo>
                    <a:pt x="147698" y="107278"/>
                  </a:lnTo>
                  <a:lnTo>
                    <a:pt x="154821" y="104856"/>
                  </a:lnTo>
                  <a:lnTo>
                    <a:pt x="161158" y="102289"/>
                  </a:lnTo>
                  <a:lnTo>
                    <a:pt x="166970" y="99625"/>
                  </a:lnTo>
                  <a:lnTo>
                    <a:pt x="190319" y="95876"/>
                  </a:lnTo>
                  <a:lnTo>
                    <a:pt x="208146" y="92459"/>
                  </a:lnTo>
                  <a:lnTo>
                    <a:pt x="225859" y="88718"/>
                  </a:lnTo>
                  <a:lnTo>
                    <a:pt x="250013" y="85659"/>
                  </a:lnTo>
                  <a:lnTo>
                    <a:pt x="267750" y="81568"/>
                  </a:lnTo>
                  <a:lnTo>
                    <a:pt x="286217" y="76575"/>
                  </a:lnTo>
                  <a:lnTo>
                    <a:pt x="305801" y="72133"/>
                  </a:lnTo>
                  <a:lnTo>
                    <a:pt x="338345" y="68680"/>
                  </a:lnTo>
                  <a:lnTo>
                    <a:pt x="358603" y="64497"/>
                  </a:lnTo>
                  <a:lnTo>
                    <a:pt x="378189" y="59462"/>
                  </a:lnTo>
                  <a:lnTo>
                    <a:pt x="398272" y="54050"/>
                  </a:lnTo>
                  <a:lnTo>
                    <a:pt x="420426" y="48469"/>
                  </a:lnTo>
                  <a:lnTo>
                    <a:pt x="466193" y="43970"/>
                  </a:lnTo>
                  <a:lnTo>
                    <a:pt x="508747" y="40541"/>
                  </a:lnTo>
                  <a:lnTo>
                    <a:pt x="543382" y="36142"/>
                  </a:lnTo>
                  <a:lnTo>
                    <a:pt x="578779" y="32299"/>
                  </a:lnTo>
                  <a:lnTo>
                    <a:pt x="602516" y="28642"/>
                  </a:lnTo>
                  <a:lnTo>
                    <a:pt x="673899" y="25974"/>
                  </a:lnTo>
                  <a:lnTo>
                    <a:pt x="721520" y="23228"/>
                  </a:lnTo>
                  <a:lnTo>
                    <a:pt x="759354" y="18947"/>
                  </a:lnTo>
                  <a:lnTo>
                    <a:pt x="828953" y="17382"/>
                  </a:lnTo>
                  <a:lnTo>
                    <a:pt x="885880" y="14652"/>
                  </a:lnTo>
                  <a:lnTo>
                    <a:pt x="928704" y="10374"/>
                  </a:lnTo>
                  <a:lnTo>
                    <a:pt x="1000127" y="8809"/>
                  </a:lnTo>
                  <a:lnTo>
                    <a:pt x="1064419" y="7690"/>
                  </a:lnTo>
                  <a:lnTo>
                    <a:pt x="1314333" y="800"/>
                  </a:lnTo>
                  <a:lnTo>
                    <a:pt x="1694044" y="0"/>
                  </a:lnTo>
                  <a:lnTo>
                    <a:pt x="1748832" y="4551"/>
                  </a:lnTo>
                  <a:lnTo>
                    <a:pt x="1824234" y="7778"/>
                  </a:lnTo>
                  <a:lnTo>
                    <a:pt x="1919313" y="8467"/>
                  </a:lnTo>
                  <a:lnTo>
                    <a:pt x="1957399" y="11065"/>
                  </a:lnTo>
                  <a:lnTo>
                    <a:pt x="2012424" y="15343"/>
                  </a:lnTo>
                  <a:lnTo>
                    <a:pt x="2084587" y="16789"/>
                  </a:lnTo>
                  <a:lnTo>
                    <a:pt x="2154286" y="18027"/>
                  </a:lnTo>
                  <a:lnTo>
                    <a:pt x="2204817" y="23015"/>
                  </a:lnTo>
                  <a:lnTo>
                    <a:pt x="2254185" y="25869"/>
                  </a:lnTo>
                  <a:lnTo>
                    <a:pt x="2284560" y="29912"/>
                  </a:lnTo>
                  <a:lnTo>
                    <a:pt x="2355131" y="33713"/>
                  </a:lnTo>
                  <a:lnTo>
                    <a:pt x="2390356" y="36659"/>
                  </a:lnTo>
                  <a:lnTo>
                    <a:pt x="2423018" y="41024"/>
                  </a:lnTo>
                  <a:lnTo>
                    <a:pt x="2499143" y="43743"/>
                  </a:lnTo>
                  <a:lnTo>
                    <a:pt x="2514080" y="47381"/>
                  </a:lnTo>
                  <a:lnTo>
                    <a:pt x="2537530" y="51079"/>
                  </a:lnTo>
                  <a:lnTo>
                    <a:pt x="2550319" y="514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77"/>
            <p:cNvSpPr/>
            <p:nvPr/>
          </p:nvSpPr>
          <p:spPr>
            <a:xfrm>
              <a:off x="4050593" y="3540442"/>
              <a:ext cx="49920" cy="205741"/>
            </a:xfrm>
            <a:custGeom>
              <a:avLst/>
              <a:gdLst/>
              <a:ahLst/>
              <a:cxnLst/>
              <a:rect l="0" t="0" r="0" b="0"/>
              <a:pathLst>
                <a:path w="49920" h="205741">
                  <a:moveTo>
                    <a:pt x="7057" y="0"/>
                  </a:moveTo>
                  <a:lnTo>
                    <a:pt x="906" y="0"/>
                  </a:lnTo>
                  <a:lnTo>
                    <a:pt x="575" y="953"/>
                  </a:lnTo>
                  <a:lnTo>
                    <a:pt x="0" y="7381"/>
                  </a:lnTo>
                  <a:lnTo>
                    <a:pt x="765" y="8731"/>
                  </a:lnTo>
                  <a:lnTo>
                    <a:pt x="2068" y="10583"/>
                  </a:lnTo>
                  <a:lnTo>
                    <a:pt x="3731" y="12770"/>
                  </a:lnTo>
                  <a:lnTo>
                    <a:pt x="4840" y="15181"/>
                  </a:lnTo>
                  <a:lnTo>
                    <a:pt x="6072" y="20400"/>
                  </a:lnTo>
                  <a:lnTo>
                    <a:pt x="7193" y="24077"/>
                  </a:lnTo>
                  <a:lnTo>
                    <a:pt x="8735" y="28434"/>
                  </a:lnTo>
                  <a:lnTo>
                    <a:pt x="10557" y="33244"/>
                  </a:lnTo>
                  <a:lnTo>
                    <a:pt x="11772" y="37402"/>
                  </a:lnTo>
                  <a:lnTo>
                    <a:pt x="12581" y="41127"/>
                  </a:lnTo>
                  <a:lnTo>
                    <a:pt x="13120" y="44563"/>
                  </a:lnTo>
                  <a:lnTo>
                    <a:pt x="14274" y="48759"/>
                  </a:lnTo>
                  <a:lnTo>
                    <a:pt x="15837" y="53461"/>
                  </a:lnTo>
                  <a:lnTo>
                    <a:pt x="17673" y="58501"/>
                  </a:lnTo>
                  <a:lnTo>
                    <a:pt x="18896" y="63765"/>
                  </a:lnTo>
                  <a:lnTo>
                    <a:pt x="19712" y="69180"/>
                  </a:lnTo>
                  <a:lnTo>
                    <a:pt x="20256" y="74695"/>
                  </a:lnTo>
                  <a:lnTo>
                    <a:pt x="21413" y="80277"/>
                  </a:lnTo>
                  <a:lnTo>
                    <a:pt x="22977" y="85903"/>
                  </a:lnTo>
                  <a:lnTo>
                    <a:pt x="24814" y="91559"/>
                  </a:lnTo>
                  <a:lnTo>
                    <a:pt x="26039" y="97234"/>
                  </a:lnTo>
                  <a:lnTo>
                    <a:pt x="26855" y="102923"/>
                  </a:lnTo>
                  <a:lnTo>
                    <a:pt x="27399" y="108620"/>
                  </a:lnTo>
                  <a:lnTo>
                    <a:pt x="28556" y="114324"/>
                  </a:lnTo>
                  <a:lnTo>
                    <a:pt x="30121" y="120031"/>
                  </a:lnTo>
                  <a:lnTo>
                    <a:pt x="31958" y="125740"/>
                  </a:lnTo>
                  <a:lnTo>
                    <a:pt x="33182" y="131452"/>
                  </a:lnTo>
                  <a:lnTo>
                    <a:pt x="33999" y="137165"/>
                  </a:lnTo>
                  <a:lnTo>
                    <a:pt x="34543" y="142878"/>
                  </a:lnTo>
                  <a:lnTo>
                    <a:pt x="35700" y="147640"/>
                  </a:lnTo>
                  <a:lnTo>
                    <a:pt x="37264" y="151766"/>
                  </a:lnTo>
                  <a:lnTo>
                    <a:pt x="39101" y="155470"/>
                  </a:lnTo>
                  <a:lnTo>
                    <a:pt x="40326" y="159844"/>
                  </a:lnTo>
                  <a:lnTo>
                    <a:pt x="41142" y="164665"/>
                  </a:lnTo>
                  <a:lnTo>
                    <a:pt x="41687" y="169785"/>
                  </a:lnTo>
                  <a:lnTo>
                    <a:pt x="42050" y="174150"/>
                  </a:lnTo>
                  <a:lnTo>
                    <a:pt x="42292" y="178012"/>
                  </a:lnTo>
                  <a:lnTo>
                    <a:pt x="42453" y="181540"/>
                  </a:lnTo>
                  <a:lnTo>
                    <a:pt x="42632" y="187999"/>
                  </a:lnTo>
                  <a:lnTo>
                    <a:pt x="49919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78"/>
            <p:cNvSpPr/>
            <p:nvPr/>
          </p:nvSpPr>
          <p:spPr>
            <a:xfrm>
              <a:off x="4179122" y="3497579"/>
              <a:ext cx="157135" cy="85726"/>
            </a:xfrm>
            <a:custGeom>
              <a:avLst/>
              <a:gdLst/>
              <a:ahLst/>
              <a:cxnLst/>
              <a:rect l="0" t="0" r="0" b="0"/>
              <a:pathLst>
                <a:path w="157135" h="85726">
                  <a:moveTo>
                    <a:pt x="28546" y="0"/>
                  </a:moveTo>
                  <a:lnTo>
                    <a:pt x="28546" y="11932"/>
                  </a:lnTo>
                  <a:lnTo>
                    <a:pt x="27753" y="14622"/>
                  </a:lnTo>
                  <a:lnTo>
                    <a:pt x="26430" y="17369"/>
                  </a:lnTo>
                  <a:lnTo>
                    <a:pt x="24754" y="20152"/>
                  </a:lnTo>
                  <a:lnTo>
                    <a:pt x="22843" y="22959"/>
                  </a:lnTo>
                  <a:lnTo>
                    <a:pt x="20775" y="25784"/>
                  </a:lnTo>
                  <a:lnTo>
                    <a:pt x="18603" y="28620"/>
                  </a:lnTo>
                  <a:lnTo>
                    <a:pt x="17155" y="31462"/>
                  </a:lnTo>
                  <a:lnTo>
                    <a:pt x="16190" y="34310"/>
                  </a:lnTo>
                  <a:lnTo>
                    <a:pt x="15546" y="37161"/>
                  </a:lnTo>
                  <a:lnTo>
                    <a:pt x="14323" y="40967"/>
                  </a:lnTo>
                  <a:lnTo>
                    <a:pt x="12714" y="45409"/>
                  </a:lnTo>
                  <a:lnTo>
                    <a:pt x="10848" y="50275"/>
                  </a:lnTo>
                  <a:lnTo>
                    <a:pt x="9604" y="54472"/>
                  </a:lnTo>
                  <a:lnTo>
                    <a:pt x="8774" y="58222"/>
                  </a:lnTo>
                  <a:lnTo>
                    <a:pt x="8221" y="61675"/>
                  </a:lnTo>
                  <a:lnTo>
                    <a:pt x="7059" y="63977"/>
                  </a:lnTo>
                  <a:lnTo>
                    <a:pt x="5490" y="65512"/>
                  </a:lnTo>
                  <a:lnTo>
                    <a:pt x="3650" y="66534"/>
                  </a:lnTo>
                  <a:lnTo>
                    <a:pt x="2424" y="68169"/>
                  </a:lnTo>
                  <a:lnTo>
                    <a:pt x="1606" y="70211"/>
                  </a:lnTo>
                  <a:lnTo>
                    <a:pt x="294" y="75782"/>
                  </a:lnTo>
                  <a:lnTo>
                    <a:pt x="187" y="77191"/>
                  </a:lnTo>
                  <a:lnTo>
                    <a:pt x="115" y="79084"/>
                  </a:lnTo>
                  <a:lnTo>
                    <a:pt x="0" y="84413"/>
                  </a:lnTo>
                  <a:lnTo>
                    <a:pt x="784" y="84851"/>
                  </a:lnTo>
                  <a:lnTo>
                    <a:pt x="5629" y="85553"/>
                  </a:lnTo>
                  <a:lnTo>
                    <a:pt x="8792" y="85674"/>
                  </a:lnTo>
                  <a:lnTo>
                    <a:pt x="37873" y="85725"/>
                  </a:lnTo>
                  <a:lnTo>
                    <a:pt x="40320" y="84773"/>
                  </a:lnTo>
                  <a:lnTo>
                    <a:pt x="42746" y="83185"/>
                  </a:lnTo>
                  <a:lnTo>
                    <a:pt x="45156" y="81175"/>
                  </a:lnTo>
                  <a:lnTo>
                    <a:pt x="48351" y="79834"/>
                  </a:lnTo>
                  <a:lnTo>
                    <a:pt x="52068" y="78940"/>
                  </a:lnTo>
                  <a:lnTo>
                    <a:pt x="56134" y="78344"/>
                  </a:lnTo>
                  <a:lnTo>
                    <a:pt x="60432" y="77948"/>
                  </a:lnTo>
                  <a:lnTo>
                    <a:pt x="64885" y="77683"/>
                  </a:lnTo>
                  <a:lnTo>
                    <a:pt x="74066" y="77388"/>
                  </a:lnTo>
                  <a:lnTo>
                    <a:pt x="137753" y="77153"/>
                  </a:lnTo>
                  <a:lnTo>
                    <a:pt x="141039" y="78106"/>
                  </a:lnTo>
                  <a:lnTo>
                    <a:pt x="144816" y="79693"/>
                  </a:lnTo>
                  <a:lnTo>
                    <a:pt x="157134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79"/>
            <p:cNvSpPr/>
            <p:nvPr/>
          </p:nvSpPr>
          <p:spPr>
            <a:xfrm>
              <a:off x="4286250" y="3480435"/>
              <a:ext cx="14286" cy="248603"/>
            </a:xfrm>
            <a:custGeom>
              <a:avLst/>
              <a:gdLst/>
              <a:ahLst/>
              <a:cxnLst/>
              <a:rect l="0" t="0" r="0" b="0"/>
              <a:pathLst>
                <a:path w="14286" h="248603">
                  <a:moveTo>
                    <a:pt x="0" y="0"/>
                  </a:moveTo>
                  <a:lnTo>
                    <a:pt x="0" y="20151"/>
                  </a:lnTo>
                  <a:lnTo>
                    <a:pt x="794" y="23911"/>
                  </a:lnTo>
                  <a:lnTo>
                    <a:pt x="2116" y="28323"/>
                  </a:lnTo>
                  <a:lnTo>
                    <a:pt x="3792" y="33170"/>
                  </a:lnTo>
                  <a:lnTo>
                    <a:pt x="4909" y="38306"/>
                  </a:lnTo>
                  <a:lnTo>
                    <a:pt x="5654" y="43634"/>
                  </a:lnTo>
                  <a:lnTo>
                    <a:pt x="6150" y="49092"/>
                  </a:lnTo>
                  <a:lnTo>
                    <a:pt x="7275" y="55588"/>
                  </a:lnTo>
                  <a:lnTo>
                    <a:pt x="8819" y="62776"/>
                  </a:lnTo>
                  <a:lnTo>
                    <a:pt x="10641" y="70426"/>
                  </a:lnTo>
                  <a:lnTo>
                    <a:pt x="11857" y="77430"/>
                  </a:lnTo>
                  <a:lnTo>
                    <a:pt x="12667" y="84005"/>
                  </a:lnTo>
                  <a:lnTo>
                    <a:pt x="13207" y="90293"/>
                  </a:lnTo>
                  <a:lnTo>
                    <a:pt x="13567" y="97343"/>
                  </a:lnTo>
                  <a:lnTo>
                    <a:pt x="13967" y="112796"/>
                  </a:lnTo>
                  <a:lnTo>
                    <a:pt x="14259" y="162996"/>
                  </a:lnTo>
                  <a:lnTo>
                    <a:pt x="14285" y="209772"/>
                  </a:lnTo>
                  <a:lnTo>
                    <a:pt x="13492" y="215095"/>
                  </a:lnTo>
                  <a:lnTo>
                    <a:pt x="12169" y="219596"/>
                  </a:lnTo>
                  <a:lnTo>
                    <a:pt x="10494" y="223550"/>
                  </a:lnTo>
                  <a:lnTo>
                    <a:pt x="9377" y="227138"/>
                  </a:lnTo>
                  <a:lnTo>
                    <a:pt x="8633" y="230483"/>
                  </a:lnTo>
                  <a:lnTo>
                    <a:pt x="8136" y="233665"/>
                  </a:lnTo>
                  <a:lnTo>
                    <a:pt x="7805" y="236739"/>
                  </a:lnTo>
                  <a:lnTo>
                    <a:pt x="7437" y="242695"/>
                  </a:lnTo>
                  <a:lnTo>
                    <a:pt x="7143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80"/>
            <p:cNvSpPr/>
            <p:nvPr/>
          </p:nvSpPr>
          <p:spPr>
            <a:xfrm>
              <a:off x="2250368" y="4037657"/>
              <a:ext cx="171364" cy="8564"/>
            </a:xfrm>
            <a:custGeom>
              <a:avLst/>
              <a:gdLst/>
              <a:ahLst/>
              <a:cxnLst/>
              <a:rect l="0" t="0" r="0" b="0"/>
              <a:pathLst>
                <a:path w="171364" h="8564">
                  <a:moveTo>
                    <a:pt x="7057" y="8563"/>
                  </a:moveTo>
                  <a:lnTo>
                    <a:pt x="7057" y="4012"/>
                  </a:lnTo>
                  <a:lnTo>
                    <a:pt x="6263" y="2671"/>
                  </a:lnTo>
                  <a:lnTo>
                    <a:pt x="4940" y="1778"/>
                  </a:lnTo>
                  <a:lnTo>
                    <a:pt x="207" y="95"/>
                  </a:lnTo>
                  <a:lnTo>
                    <a:pt x="109" y="1013"/>
                  </a:lnTo>
                  <a:lnTo>
                    <a:pt x="44" y="2577"/>
                  </a:lnTo>
                  <a:lnTo>
                    <a:pt x="0" y="4572"/>
                  </a:lnTo>
                  <a:lnTo>
                    <a:pt x="765" y="5902"/>
                  </a:lnTo>
                  <a:lnTo>
                    <a:pt x="2068" y="6789"/>
                  </a:lnTo>
                  <a:lnTo>
                    <a:pt x="3731" y="7380"/>
                  </a:lnTo>
                  <a:lnTo>
                    <a:pt x="5633" y="7774"/>
                  </a:lnTo>
                  <a:lnTo>
                    <a:pt x="7695" y="8037"/>
                  </a:lnTo>
                  <a:lnTo>
                    <a:pt x="9864" y="8212"/>
                  </a:lnTo>
                  <a:lnTo>
                    <a:pt x="14389" y="8407"/>
                  </a:lnTo>
                  <a:lnTo>
                    <a:pt x="23763" y="8532"/>
                  </a:lnTo>
                  <a:lnTo>
                    <a:pt x="69093" y="8562"/>
                  </a:lnTo>
                  <a:lnTo>
                    <a:pt x="73814" y="7610"/>
                  </a:lnTo>
                  <a:lnTo>
                    <a:pt x="78549" y="6022"/>
                  </a:lnTo>
                  <a:lnTo>
                    <a:pt x="83293" y="4012"/>
                  </a:lnTo>
                  <a:lnTo>
                    <a:pt x="88043" y="2671"/>
                  </a:lnTo>
                  <a:lnTo>
                    <a:pt x="92798" y="1777"/>
                  </a:lnTo>
                  <a:lnTo>
                    <a:pt x="97555" y="1182"/>
                  </a:lnTo>
                  <a:lnTo>
                    <a:pt x="102314" y="785"/>
                  </a:lnTo>
                  <a:lnTo>
                    <a:pt x="107074" y="520"/>
                  </a:lnTo>
                  <a:lnTo>
                    <a:pt x="116596" y="225"/>
                  </a:lnTo>
                  <a:lnTo>
                    <a:pt x="150902" y="0"/>
                  </a:lnTo>
                  <a:lnTo>
                    <a:pt x="153753" y="949"/>
                  </a:lnTo>
                  <a:lnTo>
                    <a:pt x="156448" y="2534"/>
                  </a:lnTo>
                  <a:lnTo>
                    <a:pt x="162684" y="7372"/>
                  </a:lnTo>
                  <a:lnTo>
                    <a:pt x="163990" y="7768"/>
                  </a:lnTo>
                  <a:lnTo>
                    <a:pt x="165653" y="8033"/>
                  </a:lnTo>
                  <a:lnTo>
                    <a:pt x="171363" y="85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81"/>
            <p:cNvSpPr/>
            <p:nvPr/>
          </p:nvSpPr>
          <p:spPr>
            <a:xfrm>
              <a:off x="2257425" y="4131945"/>
              <a:ext cx="192882" cy="25718"/>
            </a:xfrm>
            <a:custGeom>
              <a:avLst/>
              <a:gdLst/>
              <a:ahLst/>
              <a:cxnLst/>
              <a:rect l="0" t="0" r="0" b="0"/>
              <a:pathLst>
                <a:path w="192882" h="25718">
                  <a:moveTo>
                    <a:pt x="0" y="25717"/>
                  </a:moveTo>
                  <a:lnTo>
                    <a:pt x="3792" y="25717"/>
                  </a:lnTo>
                  <a:lnTo>
                    <a:pt x="10465" y="23812"/>
                  </a:lnTo>
                  <a:lnTo>
                    <a:pt x="32697" y="16615"/>
                  </a:lnTo>
                  <a:lnTo>
                    <a:pt x="42435" y="13934"/>
                  </a:lnTo>
                  <a:lnTo>
                    <a:pt x="50515" y="12147"/>
                  </a:lnTo>
                  <a:lnTo>
                    <a:pt x="57489" y="10955"/>
                  </a:lnTo>
                  <a:lnTo>
                    <a:pt x="63726" y="10161"/>
                  </a:lnTo>
                  <a:lnTo>
                    <a:pt x="69471" y="9632"/>
                  </a:lnTo>
                  <a:lnTo>
                    <a:pt x="74889" y="9278"/>
                  </a:lnTo>
                  <a:lnTo>
                    <a:pt x="85142" y="8886"/>
                  </a:lnTo>
                  <a:lnTo>
                    <a:pt x="90099" y="8782"/>
                  </a:lnTo>
                  <a:lnTo>
                    <a:pt x="95784" y="7759"/>
                  </a:lnTo>
                  <a:lnTo>
                    <a:pt x="101956" y="6125"/>
                  </a:lnTo>
                  <a:lnTo>
                    <a:pt x="108452" y="4083"/>
                  </a:lnTo>
                  <a:lnTo>
                    <a:pt x="114370" y="2722"/>
                  </a:lnTo>
                  <a:lnTo>
                    <a:pt x="119903" y="1815"/>
                  </a:lnTo>
                  <a:lnTo>
                    <a:pt x="125179" y="1210"/>
                  </a:lnTo>
                  <a:lnTo>
                    <a:pt x="130283" y="807"/>
                  </a:lnTo>
                  <a:lnTo>
                    <a:pt x="135274" y="538"/>
                  </a:lnTo>
                  <a:lnTo>
                    <a:pt x="145053" y="239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82"/>
            <p:cNvSpPr/>
            <p:nvPr/>
          </p:nvSpPr>
          <p:spPr>
            <a:xfrm>
              <a:off x="2657475" y="4020502"/>
              <a:ext cx="164307" cy="17146"/>
            </a:xfrm>
            <a:custGeom>
              <a:avLst/>
              <a:gdLst/>
              <a:ahLst/>
              <a:cxnLst/>
              <a:rect l="0" t="0" r="0" b="0"/>
              <a:pathLst>
                <a:path w="164307" h="17146">
                  <a:moveTo>
                    <a:pt x="0" y="17145"/>
                  </a:moveTo>
                  <a:lnTo>
                    <a:pt x="14641" y="17145"/>
                  </a:lnTo>
                  <a:lnTo>
                    <a:pt x="17698" y="16193"/>
                  </a:lnTo>
                  <a:lnTo>
                    <a:pt x="20530" y="14605"/>
                  </a:lnTo>
                  <a:lnTo>
                    <a:pt x="23211" y="12594"/>
                  </a:lnTo>
                  <a:lnTo>
                    <a:pt x="26587" y="11254"/>
                  </a:lnTo>
                  <a:lnTo>
                    <a:pt x="30424" y="10360"/>
                  </a:lnTo>
                  <a:lnTo>
                    <a:pt x="34570" y="9764"/>
                  </a:lnTo>
                  <a:lnTo>
                    <a:pt x="38922" y="9367"/>
                  </a:lnTo>
                  <a:lnTo>
                    <a:pt x="43410" y="9102"/>
                  </a:lnTo>
                  <a:lnTo>
                    <a:pt x="52630" y="8808"/>
                  </a:lnTo>
                  <a:lnTo>
                    <a:pt x="104777" y="8576"/>
                  </a:lnTo>
                  <a:lnTo>
                    <a:pt x="109539" y="7622"/>
                  </a:lnTo>
                  <a:lnTo>
                    <a:pt x="114301" y="6034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83"/>
            <p:cNvSpPr/>
            <p:nvPr/>
          </p:nvSpPr>
          <p:spPr>
            <a:xfrm>
              <a:off x="2964656" y="3874908"/>
              <a:ext cx="162707" cy="239858"/>
            </a:xfrm>
            <a:custGeom>
              <a:avLst/>
              <a:gdLst/>
              <a:ahLst/>
              <a:cxnLst/>
              <a:rect l="0" t="0" r="0" b="0"/>
              <a:pathLst>
                <a:path w="162707" h="239858">
                  <a:moveTo>
                    <a:pt x="0" y="25579"/>
                  </a:moveTo>
                  <a:lnTo>
                    <a:pt x="6151" y="18198"/>
                  </a:lnTo>
                  <a:lnTo>
                    <a:pt x="10936" y="14996"/>
                  </a:lnTo>
                  <a:lnTo>
                    <a:pt x="26943" y="5179"/>
                  </a:lnTo>
                  <a:lnTo>
                    <a:pt x="30661" y="3407"/>
                  </a:lnTo>
                  <a:lnTo>
                    <a:pt x="33935" y="2225"/>
                  </a:lnTo>
                  <a:lnTo>
                    <a:pt x="36911" y="1437"/>
                  </a:lnTo>
                  <a:lnTo>
                    <a:pt x="40482" y="912"/>
                  </a:lnTo>
                  <a:lnTo>
                    <a:pt x="44451" y="562"/>
                  </a:lnTo>
                  <a:lnTo>
                    <a:pt x="52299" y="173"/>
                  </a:lnTo>
                  <a:lnTo>
                    <a:pt x="58433" y="0"/>
                  </a:lnTo>
                  <a:lnTo>
                    <a:pt x="61181" y="906"/>
                  </a:lnTo>
                  <a:lnTo>
                    <a:pt x="63806" y="2463"/>
                  </a:lnTo>
                  <a:lnTo>
                    <a:pt x="66350" y="4454"/>
                  </a:lnTo>
                  <a:lnTo>
                    <a:pt x="69633" y="5780"/>
                  </a:lnTo>
                  <a:lnTo>
                    <a:pt x="73409" y="6665"/>
                  </a:lnTo>
                  <a:lnTo>
                    <a:pt x="77514" y="7255"/>
                  </a:lnTo>
                  <a:lnTo>
                    <a:pt x="81045" y="8600"/>
                  </a:lnTo>
                  <a:lnTo>
                    <a:pt x="84193" y="10450"/>
                  </a:lnTo>
                  <a:lnTo>
                    <a:pt x="87084" y="12636"/>
                  </a:lnTo>
                  <a:lnTo>
                    <a:pt x="89806" y="14092"/>
                  </a:lnTo>
                  <a:lnTo>
                    <a:pt x="92415" y="15064"/>
                  </a:lnTo>
                  <a:lnTo>
                    <a:pt x="94947" y="15711"/>
                  </a:lnTo>
                  <a:lnTo>
                    <a:pt x="97429" y="18048"/>
                  </a:lnTo>
                  <a:lnTo>
                    <a:pt x="99878" y="21511"/>
                  </a:lnTo>
                  <a:lnTo>
                    <a:pt x="102304" y="25724"/>
                  </a:lnTo>
                  <a:lnTo>
                    <a:pt x="105000" y="32946"/>
                  </a:lnTo>
                  <a:lnTo>
                    <a:pt x="105718" y="36205"/>
                  </a:lnTo>
                  <a:lnTo>
                    <a:pt x="105404" y="39330"/>
                  </a:lnTo>
                  <a:lnTo>
                    <a:pt x="104400" y="42367"/>
                  </a:lnTo>
                  <a:lnTo>
                    <a:pt x="101169" y="49233"/>
                  </a:lnTo>
                  <a:lnTo>
                    <a:pt x="97087" y="58634"/>
                  </a:lnTo>
                  <a:lnTo>
                    <a:pt x="94887" y="62856"/>
                  </a:lnTo>
                  <a:lnTo>
                    <a:pt x="90326" y="70087"/>
                  </a:lnTo>
                  <a:lnTo>
                    <a:pt x="87999" y="74301"/>
                  </a:lnTo>
                  <a:lnTo>
                    <a:pt x="85653" y="79015"/>
                  </a:lnTo>
                  <a:lnTo>
                    <a:pt x="83295" y="84063"/>
                  </a:lnTo>
                  <a:lnTo>
                    <a:pt x="80930" y="88381"/>
                  </a:lnTo>
                  <a:lnTo>
                    <a:pt x="76185" y="95719"/>
                  </a:lnTo>
                  <a:lnTo>
                    <a:pt x="73015" y="98056"/>
                  </a:lnTo>
                  <a:lnTo>
                    <a:pt x="69314" y="99615"/>
                  </a:lnTo>
                  <a:lnTo>
                    <a:pt x="65259" y="100653"/>
                  </a:lnTo>
                  <a:lnTo>
                    <a:pt x="61762" y="102299"/>
                  </a:lnTo>
                  <a:lnTo>
                    <a:pt x="58637" y="104348"/>
                  </a:lnTo>
                  <a:lnTo>
                    <a:pt x="55760" y="106667"/>
                  </a:lnTo>
                  <a:lnTo>
                    <a:pt x="53048" y="108212"/>
                  </a:lnTo>
                  <a:lnTo>
                    <a:pt x="50447" y="109243"/>
                  </a:lnTo>
                  <a:lnTo>
                    <a:pt x="47919" y="109930"/>
                  </a:lnTo>
                  <a:lnTo>
                    <a:pt x="46233" y="111340"/>
                  </a:lnTo>
                  <a:lnTo>
                    <a:pt x="45109" y="113233"/>
                  </a:lnTo>
                  <a:lnTo>
                    <a:pt x="44360" y="115448"/>
                  </a:lnTo>
                  <a:lnTo>
                    <a:pt x="43067" y="116924"/>
                  </a:lnTo>
                  <a:lnTo>
                    <a:pt x="41412" y="117908"/>
                  </a:lnTo>
                  <a:lnTo>
                    <a:pt x="35748" y="119866"/>
                  </a:lnTo>
                  <a:lnTo>
                    <a:pt x="35727" y="115323"/>
                  </a:lnTo>
                  <a:lnTo>
                    <a:pt x="36518" y="113983"/>
                  </a:lnTo>
                  <a:lnTo>
                    <a:pt x="37839" y="113090"/>
                  </a:lnTo>
                  <a:lnTo>
                    <a:pt x="41424" y="112098"/>
                  </a:lnTo>
                  <a:lnTo>
                    <a:pt x="45662" y="111657"/>
                  </a:lnTo>
                  <a:lnTo>
                    <a:pt x="48698" y="111539"/>
                  </a:lnTo>
                  <a:lnTo>
                    <a:pt x="56304" y="111409"/>
                  </a:lnTo>
                  <a:lnTo>
                    <a:pt x="59760" y="110421"/>
                  </a:lnTo>
                  <a:lnTo>
                    <a:pt x="62859" y="108811"/>
                  </a:lnTo>
                  <a:lnTo>
                    <a:pt x="65718" y="106785"/>
                  </a:lnTo>
                  <a:lnTo>
                    <a:pt x="69212" y="105433"/>
                  </a:lnTo>
                  <a:lnTo>
                    <a:pt x="73129" y="104533"/>
                  </a:lnTo>
                  <a:lnTo>
                    <a:pt x="77328" y="103932"/>
                  </a:lnTo>
                  <a:lnTo>
                    <a:pt x="86477" y="106390"/>
                  </a:lnTo>
                  <a:lnTo>
                    <a:pt x="98926" y="110885"/>
                  </a:lnTo>
                  <a:lnTo>
                    <a:pt x="113576" y="116740"/>
                  </a:lnTo>
                  <a:lnTo>
                    <a:pt x="124136" y="121596"/>
                  </a:lnTo>
                  <a:lnTo>
                    <a:pt x="131970" y="125785"/>
                  </a:lnTo>
                  <a:lnTo>
                    <a:pt x="137986" y="129530"/>
                  </a:lnTo>
                  <a:lnTo>
                    <a:pt x="142791" y="132980"/>
                  </a:lnTo>
                  <a:lnTo>
                    <a:pt x="146787" y="136232"/>
                  </a:lnTo>
                  <a:lnTo>
                    <a:pt x="150246" y="139353"/>
                  </a:lnTo>
                  <a:lnTo>
                    <a:pt x="153345" y="142386"/>
                  </a:lnTo>
                  <a:lnTo>
                    <a:pt x="156205" y="145360"/>
                  </a:lnTo>
                  <a:lnTo>
                    <a:pt x="158905" y="148296"/>
                  </a:lnTo>
                  <a:lnTo>
                    <a:pt x="160705" y="152158"/>
                  </a:lnTo>
                  <a:lnTo>
                    <a:pt x="161906" y="156637"/>
                  </a:lnTo>
                  <a:lnTo>
                    <a:pt x="162706" y="161528"/>
                  </a:lnTo>
                  <a:lnTo>
                    <a:pt x="162445" y="165742"/>
                  </a:lnTo>
                  <a:lnTo>
                    <a:pt x="161478" y="169504"/>
                  </a:lnTo>
                  <a:lnTo>
                    <a:pt x="159080" y="176223"/>
                  </a:lnTo>
                  <a:lnTo>
                    <a:pt x="158015" y="182384"/>
                  </a:lnTo>
                  <a:lnTo>
                    <a:pt x="155424" y="188298"/>
                  </a:lnTo>
                  <a:lnTo>
                    <a:pt x="151627" y="194101"/>
                  </a:lnTo>
                  <a:lnTo>
                    <a:pt x="147294" y="199855"/>
                  </a:lnTo>
                  <a:lnTo>
                    <a:pt x="145027" y="203676"/>
                  </a:lnTo>
                  <a:lnTo>
                    <a:pt x="142722" y="208128"/>
                  </a:lnTo>
                  <a:lnTo>
                    <a:pt x="140392" y="213001"/>
                  </a:lnTo>
                  <a:lnTo>
                    <a:pt x="137251" y="216249"/>
                  </a:lnTo>
                  <a:lnTo>
                    <a:pt x="133569" y="218415"/>
                  </a:lnTo>
                  <a:lnTo>
                    <a:pt x="129527" y="219859"/>
                  </a:lnTo>
                  <a:lnTo>
                    <a:pt x="125245" y="221774"/>
                  </a:lnTo>
                  <a:lnTo>
                    <a:pt x="120803" y="224003"/>
                  </a:lnTo>
                  <a:lnTo>
                    <a:pt x="116254" y="226442"/>
                  </a:lnTo>
                  <a:lnTo>
                    <a:pt x="112428" y="228067"/>
                  </a:lnTo>
                  <a:lnTo>
                    <a:pt x="109083" y="229151"/>
                  </a:lnTo>
                  <a:lnTo>
                    <a:pt x="106059" y="229874"/>
                  </a:lnTo>
                  <a:lnTo>
                    <a:pt x="102456" y="231308"/>
                  </a:lnTo>
                  <a:lnTo>
                    <a:pt x="98467" y="233217"/>
                  </a:lnTo>
                  <a:lnTo>
                    <a:pt x="94219" y="235441"/>
                  </a:lnTo>
                  <a:lnTo>
                    <a:pt x="90594" y="236925"/>
                  </a:lnTo>
                  <a:lnTo>
                    <a:pt x="87384" y="237914"/>
                  </a:lnTo>
                  <a:lnTo>
                    <a:pt x="84449" y="238573"/>
                  </a:lnTo>
                  <a:lnTo>
                    <a:pt x="81699" y="239012"/>
                  </a:lnTo>
                  <a:lnTo>
                    <a:pt x="79072" y="239305"/>
                  </a:lnTo>
                  <a:lnTo>
                    <a:pt x="76527" y="239501"/>
                  </a:lnTo>
                  <a:lnTo>
                    <a:pt x="69466" y="239718"/>
                  </a:lnTo>
                  <a:lnTo>
                    <a:pt x="55790" y="239857"/>
                  </a:lnTo>
                  <a:lnTo>
                    <a:pt x="53068" y="238916"/>
                  </a:lnTo>
                  <a:lnTo>
                    <a:pt x="50460" y="237336"/>
                  </a:lnTo>
                  <a:lnTo>
                    <a:pt x="47927" y="235331"/>
                  </a:lnTo>
                  <a:lnTo>
                    <a:pt x="42997" y="233102"/>
                  </a:lnTo>
                  <a:lnTo>
                    <a:pt x="40571" y="232508"/>
                  </a:lnTo>
                  <a:lnTo>
                    <a:pt x="38953" y="231159"/>
                  </a:lnTo>
                  <a:lnTo>
                    <a:pt x="37875" y="229307"/>
                  </a:lnTo>
                  <a:lnTo>
                    <a:pt x="37156" y="227121"/>
                  </a:lnTo>
                  <a:lnTo>
                    <a:pt x="35883" y="225663"/>
                  </a:lnTo>
                  <a:lnTo>
                    <a:pt x="34241" y="224690"/>
                  </a:lnTo>
                  <a:lnTo>
                    <a:pt x="32352" y="224042"/>
                  </a:lnTo>
                  <a:lnTo>
                    <a:pt x="31093" y="222658"/>
                  </a:lnTo>
                  <a:lnTo>
                    <a:pt x="30254" y="220783"/>
                  </a:lnTo>
                  <a:lnTo>
                    <a:pt x="29694" y="218580"/>
                  </a:lnTo>
                  <a:lnTo>
                    <a:pt x="28527" y="217111"/>
                  </a:lnTo>
                  <a:lnTo>
                    <a:pt x="26955" y="216132"/>
                  </a:lnTo>
                  <a:lnTo>
                    <a:pt x="21754" y="214289"/>
                  </a:lnTo>
                  <a:lnTo>
                    <a:pt x="19458" y="214225"/>
                  </a:lnTo>
                  <a:lnTo>
                    <a:pt x="14287" y="2141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84"/>
            <p:cNvSpPr/>
            <p:nvPr/>
          </p:nvSpPr>
          <p:spPr>
            <a:xfrm>
              <a:off x="3253757" y="3866197"/>
              <a:ext cx="53800" cy="240031"/>
            </a:xfrm>
            <a:custGeom>
              <a:avLst/>
              <a:gdLst/>
              <a:ahLst/>
              <a:cxnLst/>
              <a:rect l="0" t="0" r="0" b="0"/>
              <a:pathLst>
                <a:path w="53800" h="240031">
                  <a:moveTo>
                    <a:pt x="3793" y="0"/>
                  </a:moveTo>
                  <a:lnTo>
                    <a:pt x="0" y="0"/>
                  </a:lnTo>
                  <a:lnTo>
                    <a:pt x="471" y="3810"/>
                  </a:lnTo>
                  <a:lnTo>
                    <a:pt x="2372" y="10160"/>
                  </a:lnTo>
                  <a:lnTo>
                    <a:pt x="5227" y="18204"/>
                  </a:lnTo>
                  <a:lnTo>
                    <a:pt x="10515" y="32221"/>
                  </a:lnTo>
                  <a:lnTo>
                    <a:pt x="17955" y="50822"/>
                  </a:lnTo>
                  <a:lnTo>
                    <a:pt x="20378" y="56741"/>
                  </a:lnTo>
                  <a:lnTo>
                    <a:pt x="21993" y="62593"/>
                  </a:lnTo>
                  <a:lnTo>
                    <a:pt x="23070" y="68399"/>
                  </a:lnTo>
                  <a:lnTo>
                    <a:pt x="23788" y="74174"/>
                  </a:lnTo>
                  <a:lnTo>
                    <a:pt x="25060" y="80882"/>
                  </a:lnTo>
                  <a:lnTo>
                    <a:pt x="26702" y="88212"/>
                  </a:lnTo>
                  <a:lnTo>
                    <a:pt x="28591" y="95955"/>
                  </a:lnTo>
                  <a:lnTo>
                    <a:pt x="29850" y="103023"/>
                  </a:lnTo>
                  <a:lnTo>
                    <a:pt x="30689" y="109639"/>
                  </a:lnTo>
                  <a:lnTo>
                    <a:pt x="31249" y="115956"/>
                  </a:lnTo>
                  <a:lnTo>
                    <a:pt x="31621" y="123024"/>
                  </a:lnTo>
                  <a:lnTo>
                    <a:pt x="31870" y="130593"/>
                  </a:lnTo>
                  <a:lnTo>
                    <a:pt x="32220" y="152360"/>
                  </a:lnTo>
                  <a:lnTo>
                    <a:pt x="32359" y="194196"/>
                  </a:lnTo>
                  <a:lnTo>
                    <a:pt x="33155" y="198997"/>
                  </a:lnTo>
                  <a:lnTo>
                    <a:pt x="34481" y="203150"/>
                  </a:lnTo>
                  <a:lnTo>
                    <a:pt x="36157" y="206871"/>
                  </a:lnTo>
                  <a:lnTo>
                    <a:pt x="37275" y="210304"/>
                  </a:lnTo>
                  <a:lnTo>
                    <a:pt x="38518" y="216659"/>
                  </a:lnTo>
                  <a:lnTo>
                    <a:pt x="39069" y="222658"/>
                  </a:lnTo>
                  <a:lnTo>
                    <a:pt x="39217" y="225591"/>
                  </a:lnTo>
                  <a:lnTo>
                    <a:pt x="40109" y="227546"/>
                  </a:lnTo>
                  <a:lnTo>
                    <a:pt x="41497" y="228851"/>
                  </a:lnTo>
                  <a:lnTo>
                    <a:pt x="45636" y="230943"/>
                  </a:lnTo>
                  <a:lnTo>
                    <a:pt x="45976" y="232067"/>
                  </a:lnTo>
                  <a:lnTo>
                    <a:pt x="46353" y="235856"/>
                  </a:lnTo>
                  <a:lnTo>
                    <a:pt x="47248" y="237247"/>
                  </a:lnTo>
                  <a:lnTo>
                    <a:pt x="48637" y="238175"/>
                  </a:lnTo>
                  <a:lnTo>
                    <a:pt x="53799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85"/>
            <p:cNvSpPr/>
            <p:nvPr/>
          </p:nvSpPr>
          <p:spPr>
            <a:xfrm>
              <a:off x="3493293" y="3943381"/>
              <a:ext cx="164308" cy="25687"/>
            </a:xfrm>
            <a:custGeom>
              <a:avLst/>
              <a:gdLst/>
              <a:ahLst/>
              <a:cxnLst/>
              <a:rect l="0" t="0" r="0" b="0"/>
              <a:pathLst>
                <a:path w="164308" h="25687">
                  <a:moveTo>
                    <a:pt x="0" y="17114"/>
                  </a:moveTo>
                  <a:lnTo>
                    <a:pt x="0" y="9733"/>
                  </a:lnTo>
                  <a:lnTo>
                    <a:pt x="794" y="9336"/>
                  </a:lnTo>
                  <a:lnTo>
                    <a:pt x="5703" y="8776"/>
                  </a:lnTo>
                  <a:lnTo>
                    <a:pt x="9943" y="8646"/>
                  </a:lnTo>
                  <a:lnTo>
                    <a:pt x="16793" y="8572"/>
                  </a:lnTo>
                  <a:lnTo>
                    <a:pt x="19927" y="7609"/>
                  </a:lnTo>
                  <a:lnTo>
                    <a:pt x="23603" y="6015"/>
                  </a:lnTo>
                  <a:lnTo>
                    <a:pt x="27642" y="4000"/>
                  </a:lnTo>
                  <a:lnTo>
                    <a:pt x="31128" y="2656"/>
                  </a:lnTo>
                  <a:lnTo>
                    <a:pt x="34246" y="1760"/>
                  </a:lnTo>
                  <a:lnTo>
                    <a:pt x="37118" y="1163"/>
                  </a:lnTo>
                  <a:lnTo>
                    <a:pt x="40621" y="765"/>
                  </a:lnTo>
                  <a:lnTo>
                    <a:pt x="44543" y="499"/>
                  </a:lnTo>
                  <a:lnTo>
                    <a:pt x="53135" y="205"/>
                  </a:lnTo>
                  <a:lnTo>
                    <a:pt x="76299" y="0"/>
                  </a:lnTo>
                  <a:lnTo>
                    <a:pt x="87378" y="2847"/>
                  </a:lnTo>
                  <a:lnTo>
                    <a:pt x="102703" y="7603"/>
                  </a:lnTo>
                  <a:lnTo>
                    <a:pt x="120856" y="13630"/>
                  </a:lnTo>
                  <a:lnTo>
                    <a:pt x="133752" y="17649"/>
                  </a:lnTo>
                  <a:lnTo>
                    <a:pt x="143143" y="20328"/>
                  </a:lnTo>
                  <a:lnTo>
                    <a:pt x="164307" y="256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86"/>
            <p:cNvSpPr/>
            <p:nvPr/>
          </p:nvSpPr>
          <p:spPr>
            <a:xfrm>
              <a:off x="3586162" y="3866197"/>
              <a:ext cx="28576" cy="205741"/>
            </a:xfrm>
            <a:custGeom>
              <a:avLst/>
              <a:gdLst/>
              <a:ahLst/>
              <a:cxnLst/>
              <a:rect l="0" t="0" r="0" b="0"/>
              <a:pathLst>
                <a:path w="28576" h="205741">
                  <a:moveTo>
                    <a:pt x="0" y="0"/>
                  </a:moveTo>
                  <a:lnTo>
                    <a:pt x="0" y="20151"/>
                  </a:lnTo>
                  <a:lnTo>
                    <a:pt x="794" y="23912"/>
                  </a:lnTo>
                  <a:lnTo>
                    <a:pt x="2117" y="28324"/>
                  </a:lnTo>
                  <a:lnTo>
                    <a:pt x="3792" y="33170"/>
                  </a:lnTo>
                  <a:lnTo>
                    <a:pt x="4909" y="38306"/>
                  </a:lnTo>
                  <a:lnTo>
                    <a:pt x="5654" y="43635"/>
                  </a:lnTo>
                  <a:lnTo>
                    <a:pt x="6151" y="49093"/>
                  </a:lnTo>
                  <a:lnTo>
                    <a:pt x="6482" y="53683"/>
                  </a:lnTo>
                  <a:lnTo>
                    <a:pt x="6703" y="57697"/>
                  </a:lnTo>
                  <a:lnTo>
                    <a:pt x="6850" y="61325"/>
                  </a:lnTo>
                  <a:lnTo>
                    <a:pt x="7741" y="65648"/>
                  </a:lnTo>
                  <a:lnTo>
                    <a:pt x="9130" y="70435"/>
                  </a:lnTo>
                  <a:lnTo>
                    <a:pt x="10849" y="75532"/>
                  </a:lnTo>
                  <a:lnTo>
                    <a:pt x="11995" y="81787"/>
                  </a:lnTo>
                  <a:lnTo>
                    <a:pt x="12759" y="88815"/>
                  </a:lnTo>
                  <a:lnTo>
                    <a:pt x="13269" y="96357"/>
                  </a:lnTo>
                  <a:lnTo>
                    <a:pt x="14402" y="103291"/>
                  </a:lnTo>
                  <a:lnTo>
                    <a:pt x="15951" y="109818"/>
                  </a:lnTo>
                  <a:lnTo>
                    <a:pt x="17778" y="116075"/>
                  </a:lnTo>
                  <a:lnTo>
                    <a:pt x="19789" y="121198"/>
                  </a:lnTo>
                  <a:lnTo>
                    <a:pt x="21924" y="125566"/>
                  </a:lnTo>
                  <a:lnTo>
                    <a:pt x="24141" y="129431"/>
                  </a:lnTo>
                  <a:lnTo>
                    <a:pt x="25619" y="133913"/>
                  </a:lnTo>
                  <a:lnTo>
                    <a:pt x="26605" y="138805"/>
                  </a:lnTo>
                  <a:lnTo>
                    <a:pt x="27262" y="143972"/>
                  </a:lnTo>
                  <a:lnTo>
                    <a:pt x="27699" y="149321"/>
                  </a:lnTo>
                  <a:lnTo>
                    <a:pt x="27991" y="154792"/>
                  </a:lnTo>
                  <a:lnTo>
                    <a:pt x="28316" y="164999"/>
                  </a:lnTo>
                  <a:lnTo>
                    <a:pt x="28498" y="176100"/>
                  </a:lnTo>
                  <a:lnTo>
                    <a:pt x="28575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87"/>
            <p:cNvSpPr/>
            <p:nvPr/>
          </p:nvSpPr>
          <p:spPr>
            <a:xfrm>
              <a:off x="3550443" y="4123372"/>
              <a:ext cx="171451" cy="4940"/>
            </a:xfrm>
            <a:custGeom>
              <a:avLst/>
              <a:gdLst/>
              <a:ahLst/>
              <a:cxnLst/>
              <a:rect l="0" t="0" r="0" b="0"/>
              <a:pathLst>
                <a:path w="171451" h="4940">
                  <a:moveTo>
                    <a:pt x="0" y="0"/>
                  </a:moveTo>
                  <a:lnTo>
                    <a:pt x="6151" y="0"/>
                  </a:lnTo>
                  <a:lnTo>
                    <a:pt x="7276" y="953"/>
                  </a:lnTo>
                  <a:lnTo>
                    <a:pt x="8819" y="2540"/>
                  </a:lnTo>
                  <a:lnTo>
                    <a:pt x="10642" y="4551"/>
                  </a:lnTo>
                  <a:lnTo>
                    <a:pt x="11857" y="4939"/>
                  </a:lnTo>
                  <a:lnTo>
                    <a:pt x="12668" y="4245"/>
                  </a:lnTo>
                  <a:lnTo>
                    <a:pt x="13208" y="2830"/>
                  </a:lnTo>
                  <a:lnTo>
                    <a:pt x="15155" y="1887"/>
                  </a:lnTo>
                  <a:lnTo>
                    <a:pt x="18041" y="1258"/>
                  </a:lnTo>
                  <a:lnTo>
                    <a:pt x="21552" y="839"/>
                  </a:lnTo>
                  <a:lnTo>
                    <a:pt x="24687" y="559"/>
                  </a:lnTo>
                  <a:lnTo>
                    <a:pt x="27571" y="373"/>
                  </a:lnTo>
                  <a:lnTo>
                    <a:pt x="30287" y="249"/>
                  </a:lnTo>
                  <a:lnTo>
                    <a:pt x="41694" y="74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88"/>
            <p:cNvSpPr/>
            <p:nvPr/>
          </p:nvSpPr>
          <p:spPr>
            <a:xfrm>
              <a:off x="3814762" y="3711892"/>
              <a:ext cx="2085976" cy="437198"/>
            </a:xfrm>
            <a:custGeom>
              <a:avLst/>
              <a:gdLst/>
              <a:ahLst/>
              <a:cxnLst/>
              <a:rect l="0" t="0" r="0" b="0"/>
              <a:pathLst>
                <a:path w="2085976" h="437198">
                  <a:moveTo>
                    <a:pt x="0" y="377190"/>
                  </a:moveTo>
                  <a:lnTo>
                    <a:pt x="3792" y="377190"/>
                  </a:lnTo>
                  <a:lnTo>
                    <a:pt x="4910" y="378143"/>
                  </a:lnTo>
                  <a:lnTo>
                    <a:pt x="5654" y="379730"/>
                  </a:lnTo>
                  <a:lnTo>
                    <a:pt x="6850" y="384571"/>
                  </a:lnTo>
                  <a:lnTo>
                    <a:pt x="17061" y="397590"/>
                  </a:lnTo>
                  <a:lnTo>
                    <a:pt x="19311" y="399362"/>
                  </a:lnTo>
                  <a:lnTo>
                    <a:pt x="26272" y="402810"/>
                  </a:lnTo>
                  <a:lnTo>
                    <a:pt x="35734" y="412025"/>
                  </a:lnTo>
                  <a:lnTo>
                    <a:pt x="45247" y="423018"/>
                  </a:lnTo>
                  <a:lnTo>
                    <a:pt x="47627" y="424887"/>
                  </a:lnTo>
                  <a:lnTo>
                    <a:pt x="54770" y="428470"/>
                  </a:lnTo>
                  <a:lnTo>
                    <a:pt x="61913" y="434189"/>
                  </a:lnTo>
                  <a:lnTo>
                    <a:pt x="66675" y="435860"/>
                  </a:lnTo>
                  <a:lnTo>
                    <a:pt x="85578" y="437175"/>
                  </a:lnTo>
                  <a:lnTo>
                    <a:pt x="96330" y="437197"/>
                  </a:lnTo>
                  <a:lnTo>
                    <a:pt x="97558" y="436245"/>
                  </a:lnTo>
                  <a:lnTo>
                    <a:pt x="98376" y="434658"/>
                  </a:lnTo>
                  <a:lnTo>
                    <a:pt x="99689" y="429817"/>
                  </a:lnTo>
                  <a:lnTo>
                    <a:pt x="103709" y="424428"/>
                  </a:lnTo>
                  <a:lnTo>
                    <a:pt x="104858" y="422016"/>
                  </a:lnTo>
                  <a:lnTo>
                    <a:pt x="106135" y="416798"/>
                  </a:lnTo>
                  <a:lnTo>
                    <a:pt x="106854" y="403954"/>
                  </a:lnTo>
                  <a:lnTo>
                    <a:pt x="107066" y="392634"/>
                  </a:lnTo>
                  <a:lnTo>
                    <a:pt x="107154" y="345639"/>
                  </a:lnTo>
                  <a:lnTo>
                    <a:pt x="105039" y="334275"/>
                  </a:lnTo>
                  <a:lnTo>
                    <a:pt x="102246" y="322874"/>
                  </a:lnTo>
                  <a:lnTo>
                    <a:pt x="101005" y="311458"/>
                  </a:lnTo>
                  <a:lnTo>
                    <a:pt x="100454" y="300033"/>
                  </a:lnTo>
                  <a:lnTo>
                    <a:pt x="100143" y="285431"/>
                  </a:lnTo>
                  <a:lnTo>
                    <a:pt x="100020" y="251107"/>
                  </a:lnTo>
                  <a:lnTo>
                    <a:pt x="97899" y="239873"/>
                  </a:lnTo>
                  <a:lnTo>
                    <a:pt x="95105" y="229483"/>
                  </a:lnTo>
                  <a:lnTo>
                    <a:pt x="93862" y="221690"/>
                  </a:lnTo>
                  <a:lnTo>
                    <a:pt x="93531" y="212563"/>
                  </a:lnTo>
                  <a:lnTo>
                    <a:pt x="92956" y="158743"/>
                  </a:lnTo>
                  <a:lnTo>
                    <a:pt x="93721" y="154406"/>
                  </a:lnTo>
                  <a:lnTo>
                    <a:pt x="95024" y="151515"/>
                  </a:lnTo>
                  <a:lnTo>
                    <a:pt x="96687" y="149588"/>
                  </a:lnTo>
                  <a:lnTo>
                    <a:pt x="97796" y="147350"/>
                  </a:lnTo>
                  <a:lnTo>
                    <a:pt x="100149" y="139650"/>
                  </a:lnTo>
                  <a:lnTo>
                    <a:pt x="106076" y="130233"/>
                  </a:lnTo>
                  <a:lnTo>
                    <a:pt x="115933" y="118069"/>
                  </a:lnTo>
                  <a:lnTo>
                    <a:pt x="117770" y="115860"/>
                  </a:lnTo>
                  <a:lnTo>
                    <a:pt x="119789" y="114388"/>
                  </a:lnTo>
                  <a:lnTo>
                    <a:pt x="124148" y="112751"/>
                  </a:lnTo>
                  <a:lnTo>
                    <a:pt x="131064" y="111830"/>
                  </a:lnTo>
                  <a:lnTo>
                    <a:pt x="133414" y="110749"/>
                  </a:lnTo>
                  <a:lnTo>
                    <a:pt x="140513" y="105628"/>
                  </a:lnTo>
                  <a:lnTo>
                    <a:pt x="145265" y="104096"/>
                  </a:lnTo>
                  <a:lnTo>
                    <a:pt x="175551" y="101939"/>
                  </a:lnTo>
                  <a:lnTo>
                    <a:pt x="183954" y="96985"/>
                  </a:lnTo>
                  <a:lnTo>
                    <a:pt x="200614" y="94828"/>
                  </a:lnTo>
                  <a:lnTo>
                    <a:pt x="224709" y="93415"/>
                  </a:lnTo>
                  <a:lnTo>
                    <a:pt x="253811" y="86926"/>
                  </a:lnTo>
                  <a:lnTo>
                    <a:pt x="274444" y="85010"/>
                  </a:lnTo>
                  <a:lnTo>
                    <a:pt x="300626" y="78987"/>
                  </a:lnTo>
                  <a:lnTo>
                    <a:pt x="342952" y="74774"/>
                  </a:lnTo>
                  <a:lnTo>
                    <a:pt x="366463" y="70415"/>
                  </a:lnTo>
                  <a:lnTo>
                    <a:pt x="391421" y="66584"/>
                  </a:lnTo>
                  <a:lnTo>
                    <a:pt x="416015" y="61956"/>
                  </a:lnTo>
                  <a:lnTo>
                    <a:pt x="474960" y="55571"/>
                  </a:lnTo>
                  <a:lnTo>
                    <a:pt x="534907" y="51798"/>
                  </a:lnTo>
                  <a:lnTo>
                    <a:pt x="585359" y="48943"/>
                  </a:lnTo>
                  <a:lnTo>
                    <a:pt x="639059" y="42711"/>
                  </a:lnTo>
                  <a:lnTo>
                    <a:pt x="694031" y="35587"/>
                  </a:lnTo>
                  <a:lnTo>
                    <a:pt x="750551" y="31921"/>
                  </a:lnTo>
                  <a:lnTo>
                    <a:pt x="809685" y="26534"/>
                  </a:lnTo>
                  <a:lnTo>
                    <a:pt x="869164" y="21274"/>
                  </a:lnTo>
                  <a:lnTo>
                    <a:pt x="934343" y="17689"/>
                  </a:lnTo>
                  <a:lnTo>
                    <a:pt x="995960" y="11325"/>
                  </a:lnTo>
                  <a:lnTo>
                    <a:pt x="1074058" y="7861"/>
                  </a:lnTo>
                  <a:lnTo>
                    <a:pt x="1129205" y="1835"/>
                  </a:lnTo>
                  <a:lnTo>
                    <a:pt x="1181319" y="816"/>
                  </a:lnTo>
                  <a:lnTo>
                    <a:pt x="1918949" y="0"/>
                  </a:lnTo>
                  <a:lnTo>
                    <a:pt x="1980752" y="7381"/>
                  </a:lnTo>
                  <a:lnTo>
                    <a:pt x="2042536" y="8542"/>
                  </a:lnTo>
                  <a:lnTo>
                    <a:pt x="2051059" y="11099"/>
                  </a:lnTo>
                  <a:lnTo>
                    <a:pt x="2062665" y="15353"/>
                  </a:lnTo>
                  <a:lnTo>
                    <a:pt x="2078611" y="17075"/>
                  </a:lnTo>
                  <a:lnTo>
                    <a:pt x="2085975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89"/>
            <p:cNvSpPr/>
            <p:nvPr/>
          </p:nvSpPr>
          <p:spPr>
            <a:xfrm>
              <a:off x="4136231" y="3857625"/>
              <a:ext cx="57151" cy="222886"/>
            </a:xfrm>
            <a:custGeom>
              <a:avLst/>
              <a:gdLst/>
              <a:ahLst/>
              <a:cxnLst/>
              <a:rect l="0" t="0" r="0" b="0"/>
              <a:pathLst>
                <a:path w="57151" h="222886">
                  <a:moveTo>
                    <a:pt x="0" y="0"/>
                  </a:moveTo>
                  <a:lnTo>
                    <a:pt x="3792" y="4550"/>
                  </a:lnTo>
                  <a:lnTo>
                    <a:pt x="4910" y="7796"/>
                  </a:lnTo>
                  <a:lnTo>
                    <a:pt x="5654" y="11865"/>
                  </a:lnTo>
                  <a:lnTo>
                    <a:pt x="6151" y="16482"/>
                  </a:lnTo>
                  <a:lnTo>
                    <a:pt x="6482" y="20513"/>
                  </a:lnTo>
                  <a:lnTo>
                    <a:pt x="6702" y="24153"/>
                  </a:lnTo>
                  <a:lnTo>
                    <a:pt x="6849" y="27532"/>
                  </a:lnTo>
                  <a:lnTo>
                    <a:pt x="7741" y="31689"/>
                  </a:lnTo>
                  <a:lnTo>
                    <a:pt x="9129" y="36366"/>
                  </a:lnTo>
                  <a:lnTo>
                    <a:pt x="10849" y="41389"/>
                  </a:lnTo>
                  <a:lnTo>
                    <a:pt x="11995" y="46643"/>
                  </a:lnTo>
                  <a:lnTo>
                    <a:pt x="12759" y="52050"/>
                  </a:lnTo>
                  <a:lnTo>
                    <a:pt x="13268" y="57560"/>
                  </a:lnTo>
                  <a:lnTo>
                    <a:pt x="14402" y="62186"/>
                  </a:lnTo>
                  <a:lnTo>
                    <a:pt x="15951" y="66222"/>
                  </a:lnTo>
                  <a:lnTo>
                    <a:pt x="17778" y="69865"/>
                  </a:lnTo>
                  <a:lnTo>
                    <a:pt x="19789" y="75152"/>
                  </a:lnTo>
                  <a:lnTo>
                    <a:pt x="21924" y="81534"/>
                  </a:lnTo>
                  <a:lnTo>
                    <a:pt x="24141" y="88646"/>
                  </a:lnTo>
                  <a:lnTo>
                    <a:pt x="25619" y="95292"/>
                  </a:lnTo>
                  <a:lnTo>
                    <a:pt x="26604" y="101628"/>
                  </a:lnTo>
                  <a:lnTo>
                    <a:pt x="27261" y="107757"/>
                  </a:lnTo>
                  <a:lnTo>
                    <a:pt x="28493" y="113748"/>
                  </a:lnTo>
                  <a:lnTo>
                    <a:pt x="30108" y="119647"/>
                  </a:lnTo>
                  <a:lnTo>
                    <a:pt x="31978" y="125484"/>
                  </a:lnTo>
                  <a:lnTo>
                    <a:pt x="33225" y="131281"/>
                  </a:lnTo>
                  <a:lnTo>
                    <a:pt x="34056" y="137051"/>
                  </a:lnTo>
                  <a:lnTo>
                    <a:pt x="34610" y="142802"/>
                  </a:lnTo>
                  <a:lnTo>
                    <a:pt x="35774" y="148541"/>
                  </a:lnTo>
                  <a:lnTo>
                    <a:pt x="37343" y="154273"/>
                  </a:lnTo>
                  <a:lnTo>
                    <a:pt x="39183" y="159998"/>
                  </a:lnTo>
                  <a:lnTo>
                    <a:pt x="40409" y="164768"/>
                  </a:lnTo>
                  <a:lnTo>
                    <a:pt x="41227" y="168900"/>
                  </a:lnTo>
                  <a:lnTo>
                    <a:pt x="41772" y="172608"/>
                  </a:lnTo>
                  <a:lnTo>
                    <a:pt x="42378" y="179267"/>
                  </a:lnTo>
                  <a:lnTo>
                    <a:pt x="42539" y="182376"/>
                  </a:lnTo>
                  <a:lnTo>
                    <a:pt x="42719" y="190911"/>
                  </a:lnTo>
                  <a:lnTo>
                    <a:pt x="42767" y="195854"/>
                  </a:lnTo>
                  <a:lnTo>
                    <a:pt x="43592" y="199149"/>
                  </a:lnTo>
                  <a:lnTo>
                    <a:pt x="44937" y="201346"/>
                  </a:lnTo>
                  <a:lnTo>
                    <a:pt x="46626" y="202811"/>
                  </a:lnTo>
                  <a:lnTo>
                    <a:pt x="47753" y="204740"/>
                  </a:lnTo>
                  <a:lnTo>
                    <a:pt x="49339" y="211053"/>
                  </a:lnTo>
                  <a:lnTo>
                    <a:pt x="49710" y="212863"/>
                  </a:lnTo>
                  <a:lnTo>
                    <a:pt x="50602" y="214299"/>
                  </a:lnTo>
                  <a:lnTo>
                    <a:pt x="51991" y="216208"/>
                  </a:lnTo>
                  <a:lnTo>
                    <a:pt x="5715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90"/>
            <p:cNvSpPr/>
            <p:nvPr/>
          </p:nvSpPr>
          <p:spPr>
            <a:xfrm>
              <a:off x="4251619" y="3831907"/>
              <a:ext cx="191453" cy="265748"/>
            </a:xfrm>
            <a:custGeom>
              <a:avLst/>
              <a:gdLst/>
              <a:ahLst/>
              <a:cxnLst/>
              <a:rect l="0" t="0" r="0" b="0"/>
              <a:pathLst>
                <a:path w="191453" h="265748">
                  <a:moveTo>
                    <a:pt x="177506" y="0"/>
                  </a:moveTo>
                  <a:lnTo>
                    <a:pt x="154752" y="13653"/>
                  </a:lnTo>
                  <a:lnTo>
                    <a:pt x="146461" y="17674"/>
                  </a:lnTo>
                  <a:lnTo>
                    <a:pt x="139347" y="20355"/>
                  </a:lnTo>
                  <a:lnTo>
                    <a:pt x="133017" y="22143"/>
                  </a:lnTo>
                  <a:lnTo>
                    <a:pt x="127209" y="24287"/>
                  </a:lnTo>
                  <a:lnTo>
                    <a:pt x="121749" y="26669"/>
                  </a:lnTo>
                  <a:lnTo>
                    <a:pt x="116522" y="29209"/>
                  </a:lnTo>
                  <a:lnTo>
                    <a:pt x="111450" y="31855"/>
                  </a:lnTo>
                  <a:lnTo>
                    <a:pt x="101581" y="37335"/>
                  </a:lnTo>
                  <a:lnTo>
                    <a:pt x="96727" y="39178"/>
                  </a:lnTo>
                  <a:lnTo>
                    <a:pt x="91903" y="40406"/>
                  </a:lnTo>
                  <a:lnTo>
                    <a:pt x="87100" y="41225"/>
                  </a:lnTo>
                  <a:lnTo>
                    <a:pt x="82310" y="41771"/>
                  </a:lnTo>
                  <a:lnTo>
                    <a:pt x="77529" y="42135"/>
                  </a:lnTo>
                  <a:lnTo>
                    <a:pt x="68778" y="42539"/>
                  </a:lnTo>
                  <a:lnTo>
                    <a:pt x="62242" y="42719"/>
                  </a:lnTo>
                  <a:lnTo>
                    <a:pt x="20649" y="42863"/>
                  </a:lnTo>
                  <a:lnTo>
                    <a:pt x="20370" y="50244"/>
                  </a:lnTo>
                  <a:lnTo>
                    <a:pt x="20344" y="78936"/>
                  </a:lnTo>
                  <a:lnTo>
                    <a:pt x="19550" y="83104"/>
                  </a:lnTo>
                  <a:lnTo>
                    <a:pt x="18226" y="87788"/>
                  </a:lnTo>
                  <a:lnTo>
                    <a:pt x="16551" y="92815"/>
                  </a:lnTo>
                  <a:lnTo>
                    <a:pt x="15434" y="98072"/>
                  </a:lnTo>
                  <a:lnTo>
                    <a:pt x="14689" y="103481"/>
                  </a:lnTo>
                  <a:lnTo>
                    <a:pt x="14193" y="108993"/>
                  </a:lnTo>
                  <a:lnTo>
                    <a:pt x="13067" y="114572"/>
                  </a:lnTo>
                  <a:lnTo>
                    <a:pt x="11524" y="120196"/>
                  </a:lnTo>
                  <a:lnTo>
                    <a:pt x="9701" y="125851"/>
                  </a:lnTo>
                  <a:lnTo>
                    <a:pt x="8486" y="130573"/>
                  </a:lnTo>
                  <a:lnTo>
                    <a:pt x="7136" y="138360"/>
                  </a:lnTo>
                  <a:lnTo>
                    <a:pt x="4419" y="144996"/>
                  </a:lnTo>
                  <a:lnTo>
                    <a:pt x="2584" y="148099"/>
                  </a:lnTo>
                  <a:lnTo>
                    <a:pt x="544" y="154087"/>
                  </a:lnTo>
                  <a:lnTo>
                    <a:pt x="0" y="157017"/>
                  </a:lnTo>
                  <a:lnTo>
                    <a:pt x="431" y="158971"/>
                  </a:lnTo>
                  <a:lnTo>
                    <a:pt x="1512" y="160273"/>
                  </a:lnTo>
                  <a:lnTo>
                    <a:pt x="5790" y="162725"/>
                  </a:lnTo>
                  <a:lnTo>
                    <a:pt x="9769" y="162832"/>
                  </a:lnTo>
                  <a:lnTo>
                    <a:pt x="11706" y="161895"/>
                  </a:lnTo>
                  <a:lnTo>
                    <a:pt x="15975" y="158313"/>
                  </a:lnTo>
                  <a:lnTo>
                    <a:pt x="20519" y="153547"/>
                  </a:lnTo>
                  <a:lnTo>
                    <a:pt x="22841" y="150942"/>
                  </a:lnTo>
                  <a:lnTo>
                    <a:pt x="27539" y="142968"/>
                  </a:lnTo>
                  <a:lnTo>
                    <a:pt x="29903" y="138174"/>
                  </a:lnTo>
                  <a:lnTo>
                    <a:pt x="33860" y="134026"/>
                  </a:lnTo>
                  <a:lnTo>
                    <a:pt x="38879" y="130308"/>
                  </a:lnTo>
                  <a:lnTo>
                    <a:pt x="74942" y="108686"/>
                  </a:lnTo>
                  <a:lnTo>
                    <a:pt x="80555" y="105795"/>
                  </a:lnTo>
                  <a:lnTo>
                    <a:pt x="86678" y="102915"/>
                  </a:lnTo>
                  <a:lnTo>
                    <a:pt x="93142" y="100042"/>
                  </a:lnTo>
                  <a:lnTo>
                    <a:pt x="99038" y="98127"/>
                  </a:lnTo>
                  <a:lnTo>
                    <a:pt x="104556" y="96851"/>
                  </a:lnTo>
                  <a:lnTo>
                    <a:pt x="109823" y="96000"/>
                  </a:lnTo>
                  <a:lnTo>
                    <a:pt x="115715" y="94480"/>
                  </a:lnTo>
                  <a:lnTo>
                    <a:pt x="122024" y="92514"/>
                  </a:lnTo>
                  <a:lnTo>
                    <a:pt x="128612" y="90251"/>
                  </a:lnTo>
                  <a:lnTo>
                    <a:pt x="133797" y="89695"/>
                  </a:lnTo>
                  <a:lnTo>
                    <a:pt x="138048" y="90277"/>
                  </a:lnTo>
                  <a:lnTo>
                    <a:pt x="141676" y="91617"/>
                  </a:lnTo>
                  <a:lnTo>
                    <a:pt x="145682" y="92510"/>
                  </a:lnTo>
                  <a:lnTo>
                    <a:pt x="149940" y="93106"/>
                  </a:lnTo>
                  <a:lnTo>
                    <a:pt x="154366" y="93503"/>
                  </a:lnTo>
                  <a:lnTo>
                    <a:pt x="158904" y="94721"/>
                  </a:lnTo>
                  <a:lnTo>
                    <a:pt x="163517" y="96484"/>
                  </a:lnTo>
                  <a:lnTo>
                    <a:pt x="168180" y="98613"/>
                  </a:lnTo>
                  <a:lnTo>
                    <a:pt x="172083" y="100985"/>
                  </a:lnTo>
                  <a:lnTo>
                    <a:pt x="175478" y="103518"/>
                  </a:lnTo>
                  <a:lnTo>
                    <a:pt x="178535" y="106159"/>
                  </a:lnTo>
                  <a:lnTo>
                    <a:pt x="180574" y="109826"/>
                  </a:lnTo>
                  <a:lnTo>
                    <a:pt x="181932" y="114175"/>
                  </a:lnTo>
                  <a:lnTo>
                    <a:pt x="182838" y="118979"/>
                  </a:lnTo>
                  <a:lnTo>
                    <a:pt x="185961" y="126857"/>
                  </a:lnTo>
                  <a:lnTo>
                    <a:pt x="187906" y="130291"/>
                  </a:lnTo>
                  <a:lnTo>
                    <a:pt x="189201" y="134486"/>
                  </a:lnTo>
                  <a:lnTo>
                    <a:pt x="190065" y="139187"/>
                  </a:lnTo>
                  <a:lnTo>
                    <a:pt x="190641" y="144227"/>
                  </a:lnTo>
                  <a:lnTo>
                    <a:pt x="191281" y="152366"/>
                  </a:lnTo>
                  <a:lnTo>
                    <a:pt x="191452" y="155870"/>
                  </a:lnTo>
                  <a:lnTo>
                    <a:pt x="190772" y="160111"/>
                  </a:lnTo>
                  <a:lnTo>
                    <a:pt x="189525" y="164843"/>
                  </a:lnTo>
                  <a:lnTo>
                    <a:pt x="187899" y="169903"/>
                  </a:lnTo>
                  <a:lnTo>
                    <a:pt x="186023" y="175181"/>
                  </a:lnTo>
                  <a:lnTo>
                    <a:pt x="181820" y="186126"/>
                  </a:lnTo>
                  <a:lnTo>
                    <a:pt x="170303" y="214364"/>
                  </a:lnTo>
                  <a:lnTo>
                    <a:pt x="167942" y="220061"/>
                  </a:lnTo>
                  <a:lnTo>
                    <a:pt x="160017" y="227670"/>
                  </a:lnTo>
                  <a:lnTo>
                    <a:pt x="148384" y="236553"/>
                  </a:lnTo>
                  <a:lnTo>
                    <a:pt x="134279" y="246284"/>
                  </a:lnTo>
                  <a:lnTo>
                    <a:pt x="124082" y="252772"/>
                  </a:lnTo>
                  <a:lnTo>
                    <a:pt x="116489" y="257097"/>
                  </a:lnTo>
                  <a:lnTo>
                    <a:pt x="110635" y="259981"/>
                  </a:lnTo>
                  <a:lnTo>
                    <a:pt x="105144" y="261903"/>
                  </a:lnTo>
                  <a:lnTo>
                    <a:pt x="99896" y="263184"/>
                  </a:lnTo>
                  <a:lnTo>
                    <a:pt x="87651" y="265241"/>
                  </a:lnTo>
                  <a:lnTo>
                    <a:pt x="81738" y="265597"/>
                  </a:lnTo>
                  <a:lnTo>
                    <a:pt x="77493" y="265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91"/>
            <p:cNvSpPr/>
            <p:nvPr/>
          </p:nvSpPr>
          <p:spPr>
            <a:xfrm>
              <a:off x="4529137" y="3866197"/>
              <a:ext cx="171451" cy="184889"/>
            </a:xfrm>
            <a:custGeom>
              <a:avLst/>
              <a:gdLst/>
              <a:ahLst/>
              <a:cxnLst/>
              <a:rect l="0" t="0" r="0" b="0"/>
              <a:pathLst>
                <a:path w="171451" h="184889">
                  <a:moveTo>
                    <a:pt x="0" y="25718"/>
                  </a:moveTo>
                  <a:lnTo>
                    <a:pt x="0" y="21167"/>
                  </a:lnTo>
                  <a:lnTo>
                    <a:pt x="794" y="19826"/>
                  </a:lnTo>
                  <a:lnTo>
                    <a:pt x="2117" y="18932"/>
                  </a:lnTo>
                  <a:lnTo>
                    <a:pt x="6151" y="17498"/>
                  </a:lnTo>
                  <a:lnTo>
                    <a:pt x="10642" y="17250"/>
                  </a:lnTo>
                  <a:lnTo>
                    <a:pt x="12651" y="16262"/>
                  </a:lnTo>
                  <a:lnTo>
                    <a:pt x="17000" y="12625"/>
                  </a:lnTo>
                  <a:lnTo>
                    <a:pt x="20118" y="9773"/>
                  </a:lnTo>
                  <a:lnTo>
                    <a:pt x="25081" y="9106"/>
                  </a:lnTo>
                  <a:lnTo>
                    <a:pt x="31785" y="8810"/>
                  </a:lnTo>
                  <a:lnTo>
                    <a:pt x="37410" y="8678"/>
                  </a:lnTo>
                  <a:lnTo>
                    <a:pt x="40022" y="7690"/>
                  </a:lnTo>
                  <a:lnTo>
                    <a:pt x="45040" y="4053"/>
                  </a:lnTo>
                  <a:lnTo>
                    <a:pt x="49916" y="1801"/>
                  </a:lnTo>
                  <a:lnTo>
                    <a:pt x="54728" y="801"/>
                  </a:lnTo>
                  <a:lnTo>
                    <a:pt x="59513" y="356"/>
                  </a:lnTo>
                  <a:lnTo>
                    <a:pt x="66403" y="158"/>
                  </a:lnTo>
                  <a:lnTo>
                    <a:pt x="123797" y="0"/>
                  </a:lnTo>
                  <a:lnTo>
                    <a:pt x="125394" y="953"/>
                  </a:lnTo>
                  <a:lnTo>
                    <a:pt x="126458" y="2540"/>
                  </a:lnTo>
                  <a:lnTo>
                    <a:pt x="127167" y="4551"/>
                  </a:lnTo>
                  <a:lnTo>
                    <a:pt x="130073" y="9325"/>
                  </a:lnTo>
                  <a:lnTo>
                    <a:pt x="131959" y="11932"/>
                  </a:lnTo>
                  <a:lnTo>
                    <a:pt x="133217" y="14622"/>
                  </a:lnTo>
                  <a:lnTo>
                    <a:pt x="134613" y="20151"/>
                  </a:lnTo>
                  <a:lnTo>
                    <a:pt x="134193" y="23912"/>
                  </a:lnTo>
                  <a:lnTo>
                    <a:pt x="133118" y="28324"/>
                  </a:lnTo>
                  <a:lnTo>
                    <a:pt x="131607" y="33170"/>
                  </a:lnTo>
                  <a:lnTo>
                    <a:pt x="129808" y="37353"/>
                  </a:lnTo>
                  <a:lnTo>
                    <a:pt x="127813" y="41095"/>
                  </a:lnTo>
                  <a:lnTo>
                    <a:pt x="125690" y="44541"/>
                  </a:lnTo>
                  <a:lnTo>
                    <a:pt x="123481" y="48744"/>
                  </a:lnTo>
                  <a:lnTo>
                    <a:pt x="121214" y="53451"/>
                  </a:lnTo>
                  <a:lnTo>
                    <a:pt x="116580" y="63761"/>
                  </a:lnTo>
                  <a:lnTo>
                    <a:pt x="111874" y="74693"/>
                  </a:lnTo>
                  <a:lnTo>
                    <a:pt x="109507" y="79323"/>
                  </a:lnTo>
                  <a:lnTo>
                    <a:pt x="107136" y="83362"/>
                  </a:lnTo>
                  <a:lnTo>
                    <a:pt x="104762" y="87007"/>
                  </a:lnTo>
                  <a:lnTo>
                    <a:pt x="96829" y="96105"/>
                  </a:lnTo>
                  <a:lnTo>
                    <a:pt x="71081" y="123993"/>
                  </a:lnTo>
                  <a:lnTo>
                    <a:pt x="61675" y="135050"/>
                  </a:lnTo>
                  <a:lnTo>
                    <a:pt x="55404" y="143373"/>
                  </a:lnTo>
                  <a:lnTo>
                    <a:pt x="51223" y="149874"/>
                  </a:lnTo>
                  <a:lnTo>
                    <a:pt x="48437" y="155161"/>
                  </a:lnTo>
                  <a:lnTo>
                    <a:pt x="46579" y="159639"/>
                  </a:lnTo>
                  <a:lnTo>
                    <a:pt x="43080" y="170758"/>
                  </a:lnTo>
                  <a:lnTo>
                    <a:pt x="46720" y="175796"/>
                  </a:lnTo>
                  <a:lnTo>
                    <a:pt x="48609" y="177205"/>
                  </a:lnTo>
                  <a:lnTo>
                    <a:pt x="52825" y="178770"/>
                  </a:lnTo>
                  <a:lnTo>
                    <a:pt x="57345" y="179466"/>
                  </a:lnTo>
                  <a:lnTo>
                    <a:pt x="59661" y="179651"/>
                  </a:lnTo>
                  <a:lnTo>
                    <a:pt x="61999" y="180728"/>
                  </a:lnTo>
                  <a:lnTo>
                    <a:pt x="66714" y="184463"/>
                  </a:lnTo>
                  <a:lnTo>
                    <a:pt x="69082" y="184888"/>
                  </a:lnTo>
                  <a:lnTo>
                    <a:pt x="71455" y="184219"/>
                  </a:lnTo>
                  <a:lnTo>
                    <a:pt x="76208" y="181888"/>
                  </a:lnTo>
                  <a:lnTo>
                    <a:pt x="80966" y="180852"/>
                  </a:lnTo>
                  <a:lnTo>
                    <a:pt x="84140" y="180575"/>
                  </a:lnTo>
                  <a:lnTo>
                    <a:pt x="87843" y="180391"/>
                  </a:lnTo>
                  <a:lnTo>
                    <a:pt x="98523" y="180131"/>
                  </a:lnTo>
                  <a:lnTo>
                    <a:pt x="133742" y="180024"/>
                  </a:lnTo>
                  <a:lnTo>
                    <a:pt x="137581" y="179071"/>
                  </a:lnTo>
                  <a:lnTo>
                    <a:pt x="140932" y="177483"/>
                  </a:lnTo>
                  <a:lnTo>
                    <a:pt x="143962" y="175472"/>
                  </a:lnTo>
                  <a:lnTo>
                    <a:pt x="147569" y="174131"/>
                  </a:lnTo>
                  <a:lnTo>
                    <a:pt x="151560" y="173238"/>
                  </a:lnTo>
                  <a:lnTo>
                    <a:pt x="155808" y="172642"/>
                  </a:lnTo>
                  <a:lnTo>
                    <a:pt x="159435" y="171292"/>
                  </a:lnTo>
                  <a:lnTo>
                    <a:pt x="162647" y="169440"/>
                  </a:lnTo>
                  <a:lnTo>
                    <a:pt x="171450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92"/>
            <p:cNvSpPr/>
            <p:nvPr/>
          </p:nvSpPr>
          <p:spPr>
            <a:xfrm>
              <a:off x="4822031" y="3789045"/>
              <a:ext cx="35720" cy="300038"/>
            </a:xfrm>
            <a:custGeom>
              <a:avLst/>
              <a:gdLst/>
              <a:ahLst/>
              <a:cxnLst/>
              <a:rect l="0" t="0" r="0" b="0"/>
              <a:pathLst>
                <a:path w="35720" h="300038">
                  <a:moveTo>
                    <a:pt x="0" y="0"/>
                  </a:moveTo>
                  <a:lnTo>
                    <a:pt x="0" y="4550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3" y="7381"/>
                  </a:lnTo>
                  <a:lnTo>
                    <a:pt x="4910" y="8730"/>
                  </a:lnTo>
                  <a:lnTo>
                    <a:pt x="5654" y="10583"/>
                  </a:lnTo>
                  <a:lnTo>
                    <a:pt x="6151" y="12770"/>
                  </a:lnTo>
                  <a:lnTo>
                    <a:pt x="6702" y="20280"/>
                  </a:lnTo>
                  <a:lnTo>
                    <a:pt x="6947" y="29016"/>
                  </a:lnTo>
                  <a:lnTo>
                    <a:pt x="7085" y="40241"/>
                  </a:lnTo>
                  <a:lnTo>
                    <a:pt x="7118" y="49952"/>
                  </a:lnTo>
                  <a:lnTo>
                    <a:pt x="7920" y="55209"/>
                  </a:lnTo>
                  <a:lnTo>
                    <a:pt x="9249" y="60618"/>
                  </a:lnTo>
                  <a:lnTo>
                    <a:pt x="10928" y="66130"/>
                  </a:lnTo>
                  <a:lnTo>
                    <a:pt x="12048" y="71709"/>
                  </a:lnTo>
                  <a:lnTo>
                    <a:pt x="12794" y="77333"/>
                  </a:lnTo>
                  <a:lnTo>
                    <a:pt x="13292" y="82988"/>
                  </a:lnTo>
                  <a:lnTo>
                    <a:pt x="13624" y="89615"/>
                  </a:lnTo>
                  <a:lnTo>
                    <a:pt x="13993" y="104599"/>
                  </a:lnTo>
                  <a:lnTo>
                    <a:pt x="14885" y="111642"/>
                  </a:lnTo>
                  <a:lnTo>
                    <a:pt x="16273" y="118243"/>
                  </a:lnTo>
                  <a:lnTo>
                    <a:pt x="17992" y="124549"/>
                  </a:lnTo>
                  <a:lnTo>
                    <a:pt x="19138" y="130657"/>
                  </a:lnTo>
                  <a:lnTo>
                    <a:pt x="19902" y="136635"/>
                  </a:lnTo>
                  <a:lnTo>
                    <a:pt x="20412" y="142525"/>
                  </a:lnTo>
                  <a:lnTo>
                    <a:pt x="20752" y="149309"/>
                  </a:lnTo>
                  <a:lnTo>
                    <a:pt x="21129" y="164467"/>
                  </a:lnTo>
                  <a:lnTo>
                    <a:pt x="21342" y="189066"/>
                  </a:lnTo>
                  <a:lnTo>
                    <a:pt x="22165" y="196529"/>
                  </a:lnTo>
                  <a:lnTo>
                    <a:pt x="23508" y="203409"/>
                  </a:lnTo>
                  <a:lnTo>
                    <a:pt x="25197" y="209901"/>
                  </a:lnTo>
                  <a:lnTo>
                    <a:pt x="27117" y="222801"/>
                  </a:lnTo>
                  <a:lnTo>
                    <a:pt x="29190" y="239974"/>
                  </a:lnTo>
                  <a:lnTo>
                    <a:pt x="35719" y="3000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93"/>
            <p:cNvSpPr/>
            <p:nvPr/>
          </p:nvSpPr>
          <p:spPr>
            <a:xfrm>
              <a:off x="2721768" y="4209129"/>
              <a:ext cx="2200276" cy="128557"/>
            </a:xfrm>
            <a:custGeom>
              <a:avLst/>
              <a:gdLst/>
              <a:ahLst/>
              <a:cxnLst/>
              <a:rect l="0" t="0" r="0" b="0"/>
              <a:pathLst>
                <a:path w="2200276" h="128557">
                  <a:moveTo>
                    <a:pt x="0" y="128556"/>
                  </a:moveTo>
                  <a:lnTo>
                    <a:pt x="3793" y="124005"/>
                  </a:lnTo>
                  <a:lnTo>
                    <a:pt x="5704" y="122664"/>
                  </a:lnTo>
                  <a:lnTo>
                    <a:pt x="9943" y="121175"/>
                  </a:lnTo>
                  <a:lnTo>
                    <a:pt x="90461" y="110891"/>
                  </a:lnTo>
                  <a:lnTo>
                    <a:pt x="107932" y="108206"/>
                  </a:lnTo>
                  <a:lnTo>
                    <a:pt x="133695" y="105224"/>
                  </a:lnTo>
                  <a:lnTo>
                    <a:pt x="153083" y="101359"/>
                  </a:lnTo>
                  <a:lnTo>
                    <a:pt x="169637" y="97418"/>
                  </a:lnTo>
                  <a:lnTo>
                    <a:pt x="192344" y="94247"/>
                  </a:lnTo>
                  <a:lnTo>
                    <a:pt x="199667" y="92349"/>
                  </a:lnTo>
                  <a:lnTo>
                    <a:pt x="214947" y="88651"/>
                  </a:lnTo>
                  <a:lnTo>
                    <a:pt x="241400" y="85617"/>
                  </a:lnTo>
                  <a:lnTo>
                    <a:pt x="250627" y="83738"/>
                  </a:lnTo>
                  <a:lnTo>
                    <a:pt x="269346" y="80061"/>
                  </a:lnTo>
                  <a:lnTo>
                    <a:pt x="297735" y="77039"/>
                  </a:lnTo>
                  <a:lnTo>
                    <a:pt x="307234" y="75161"/>
                  </a:lnTo>
                  <a:lnTo>
                    <a:pt x="326255" y="71488"/>
                  </a:lnTo>
                  <a:lnTo>
                    <a:pt x="354813" y="68466"/>
                  </a:lnTo>
                  <a:lnTo>
                    <a:pt x="364336" y="66589"/>
                  </a:lnTo>
                  <a:lnTo>
                    <a:pt x="384178" y="62915"/>
                  </a:lnTo>
                  <a:lnTo>
                    <a:pt x="447807" y="59281"/>
                  </a:lnTo>
                  <a:lnTo>
                    <a:pt x="470223" y="55540"/>
                  </a:lnTo>
                  <a:lnTo>
                    <a:pt x="528785" y="51948"/>
                  </a:lnTo>
                  <a:lnTo>
                    <a:pt x="564400" y="49025"/>
                  </a:lnTo>
                  <a:lnTo>
                    <a:pt x="588188" y="45584"/>
                  </a:lnTo>
                  <a:lnTo>
                    <a:pt x="664518" y="42120"/>
                  </a:lnTo>
                  <a:lnTo>
                    <a:pt x="689571" y="38387"/>
                  </a:lnTo>
                  <a:lnTo>
                    <a:pt x="757734" y="34802"/>
                  </a:lnTo>
                  <a:lnTo>
                    <a:pt x="814486" y="34365"/>
                  </a:lnTo>
                  <a:lnTo>
                    <a:pt x="843006" y="31766"/>
                  </a:lnTo>
                  <a:lnTo>
                    <a:pt x="871557" y="28388"/>
                  </a:lnTo>
                  <a:lnTo>
                    <a:pt x="928692" y="26220"/>
                  </a:lnTo>
                  <a:lnTo>
                    <a:pt x="1446715" y="25686"/>
                  </a:lnTo>
                  <a:lnTo>
                    <a:pt x="1479332" y="23146"/>
                  </a:lnTo>
                  <a:lnTo>
                    <a:pt x="1511556" y="19795"/>
                  </a:lnTo>
                  <a:lnTo>
                    <a:pt x="1571049" y="17643"/>
                  </a:lnTo>
                  <a:lnTo>
                    <a:pt x="1677754" y="17144"/>
                  </a:lnTo>
                  <a:lnTo>
                    <a:pt x="1706901" y="14587"/>
                  </a:lnTo>
                  <a:lnTo>
                    <a:pt x="1735728" y="11228"/>
                  </a:lnTo>
                  <a:lnTo>
                    <a:pt x="1795158" y="9072"/>
                  </a:lnTo>
                  <a:lnTo>
                    <a:pt x="1841586" y="6158"/>
                  </a:lnTo>
                  <a:lnTo>
                    <a:pt x="1870202" y="2719"/>
                  </a:lnTo>
                  <a:lnTo>
                    <a:pt x="1936862" y="330"/>
                  </a:lnTo>
                  <a:lnTo>
                    <a:pt x="2011818" y="0"/>
                  </a:lnTo>
                  <a:lnTo>
                    <a:pt x="2033702" y="2522"/>
                  </a:lnTo>
                  <a:lnTo>
                    <a:pt x="2054805" y="5866"/>
                  </a:lnTo>
                  <a:lnTo>
                    <a:pt x="2077414" y="7352"/>
                  </a:lnTo>
                  <a:lnTo>
                    <a:pt x="2094555" y="11558"/>
                  </a:lnTo>
                  <a:lnTo>
                    <a:pt x="2115508" y="18173"/>
                  </a:lnTo>
                  <a:lnTo>
                    <a:pt x="2139001" y="26392"/>
                  </a:lnTo>
                  <a:lnTo>
                    <a:pt x="2155457" y="32824"/>
                  </a:lnTo>
                  <a:lnTo>
                    <a:pt x="2167221" y="38064"/>
                  </a:lnTo>
                  <a:lnTo>
                    <a:pt x="2175858" y="42511"/>
                  </a:lnTo>
                  <a:lnTo>
                    <a:pt x="2182410" y="45475"/>
                  </a:lnTo>
                  <a:lnTo>
                    <a:pt x="2191805" y="48768"/>
                  </a:lnTo>
                  <a:lnTo>
                    <a:pt x="2197766" y="50623"/>
                  </a:lnTo>
                  <a:lnTo>
                    <a:pt x="2198602" y="51835"/>
                  </a:lnTo>
                  <a:lnTo>
                    <a:pt x="2199160" y="53596"/>
                  </a:lnTo>
                  <a:lnTo>
                    <a:pt x="2200275" y="599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194"/>
            <p:cNvSpPr/>
            <p:nvPr/>
          </p:nvSpPr>
          <p:spPr>
            <a:xfrm>
              <a:off x="3321844" y="4431982"/>
              <a:ext cx="14288" cy="282894"/>
            </a:xfrm>
            <a:custGeom>
              <a:avLst/>
              <a:gdLst/>
              <a:ahLst/>
              <a:cxnLst/>
              <a:rect l="0" t="0" r="0" b="0"/>
              <a:pathLst>
                <a:path w="14288" h="282894">
                  <a:moveTo>
                    <a:pt x="7143" y="0"/>
                  </a:moveTo>
                  <a:lnTo>
                    <a:pt x="7" y="0"/>
                  </a:lnTo>
                  <a:lnTo>
                    <a:pt x="0" y="11932"/>
                  </a:lnTo>
                  <a:lnTo>
                    <a:pt x="793" y="15574"/>
                  </a:lnTo>
                  <a:lnTo>
                    <a:pt x="2116" y="19908"/>
                  </a:lnTo>
                  <a:lnTo>
                    <a:pt x="3792" y="24702"/>
                  </a:lnTo>
                  <a:lnTo>
                    <a:pt x="4909" y="28851"/>
                  </a:lnTo>
                  <a:lnTo>
                    <a:pt x="5654" y="32569"/>
                  </a:lnTo>
                  <a:lnTo>
                    <a:pt x="6150" y="36000"/>
                  </a:lnTo>
                  <a:lnTo>
                    <a:pt x="7275" y="41145"/>
                  </a:lnTo>
                  <a:lnTo>
                    <a:pt x="8818" y="47432"/>
                  </a:lnTo>
                  <a:lnTo>
                    <a:pt x="10641" y="54482"/>
                  </a:lnTo>
                  <a:lnTo>
                    <a:pt x="11856" y="60134"/>
                  </a:lnTo>
                  <a:lnTo>
                    <a:pt x="12666" y="64854"/>
                  </a:lnTo>
                  <a:lnTo>
                    <a:pt x="13207" y="68954"/>
                  </a:lnTo>
                  <a:lnTo>
                    <a:pt x="13567" y="74544"/>
                  </a:lnTo>
                  <a:lnTo>
                    <a:pt x="13807" y="81128"/>
                  </a:lnTo>
                  <a:lnTo>
                    <a:pt x="14074" y="96064"/>
                  </a:lnTo>
                  <a:lnTo>
                    <a:pt x="14258" y="132842"/>
                  </a:lnTo>
                  <a:lnTo>
                    <a:pt x="13474" y="139997"/>
                  </a:lnTo>
                  <a:lnTo>
                    <a:pt x="12158" y="147624"/>
                  </a:lnTo>
                  <a:lnTo>
                    <a:pt x="10486" y="155566"/>
                  </a:lnTo>
                  <a:lnTo>
                    <a:pt x="9372" y="162766"/>
                  </a:lnTo>
                  <a:lnTo>
                    <a:pt x="8629" y="169470"/>
                  </a:lnTo>
                  <a:lnTo>
                    <a:pt x="8134" y="175845"/>
                  </a:lnTo>
                  <a:lnTo>
                    <a:pt x="8597" y="182952"/>
                  </a:lnTo>
                  <a:lnTo>
                    <a:pt x="9700" y="190548"/>
                  </a:lnTo>
                  <a:lnTo>
                    <a:pt x="11229" y="198470"/>
                  </a:lnTo>
                  <a:lnTo>
                    <a:pt x="11454" y="205656"/>
                  </a:lnTo>
                  <a:lnTo>
                    <a:pt x="10811" y="212351"/>
                  </a:lnTo>
                  <a:lnTo>
                    <a:pt x="9588" y="218720"/>
                  </a:lnTo>
                  <a:lnTo>
                    <a:pt x="8773" y="224870"/>
                  </a:lnTo>
                  <a:lnTo>
                    <a:pt x="8230" y="230876"/>
                  </a:lnTo>
                  <a:lnTo>
                    <a:pt x="7867" y="236786"/>
                  </a:lnTo>
                  <a:lnTo>
                    <a:pt x="7465" y="245890"/>
                  </a:lnTo>
                  <a:lnTo>
                    <a:pt x="7286" y="253112"/>
                  </a:lnTo>
                  <a:lnTo>
                    <a:pt x="7162" y="268446"/>
                  </a:lnTo>
                  <a:lnTo>
                    <a:pt x="7149" y="277130"/>
                  </a:lnTo>
                  <a:lnTo>
                    <a:pt x="7941" y="279051"/>
                  </a:lnTo>
                  <a:lnTo>
                    <a:pt x="9262" y="280332"/>
                  </a:lnTo>
                  <a:lnTo>
                    <a:pt x="14287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195"/>
            <p:cNvSpPr/>
            <p:nvPr/>
          </p:nvSpPr>
          <p:spPr>
            <a:xfrm>
              <a:off x="3486150" y="4491990"/>
              <a:ext cx="164307" cy="56374"/>
            </a:xfrm>
            <a:custGeom>
              <a:avLst/>
              <a:gdLst/>
              <a:ahLst/>
              <a:cxnLst/>
              <a:rect l="0" t="0" r="0" b="0"/>
              <a:pathLst>
                <a:path w="164307" h="56374">
                  <a:moveTo>
                    <a:pt x="0" y="0"/>
                  </a:moveTo>
                  <a:lnTo>
                    <a:pt x="6150" y="14762"/>
                  </a:lnTo>
                  <a:lnTo>
                    <a:pt x="6481" y="16508"/>
                  </a:lnTo>
                  <a:lnTo>
                    <a:pt x="6702" y="18625"/>
                  </a:lnTo>
                  <a:lnTo>
                    <a:pt x="7142" y="25701"/>
                  </a:lnTo>
                  <a:lnTo>
                    <a:pt x="7143" y="26669"/>
                  </a:lnTo>
                  <a:lnTo>
                    <a:pt x="7143" y="30268"/>
                  </a:lnTo>
                  <a:lnTo>
                    <a:pt x="7937" y="31609"/>
                  </a:lnTo>
                  <a:lnTo>
                    <a:pt x="9260" y="32502"/>
                  </a:lnTo>
                  <a:lnTo>
                    <a:pt x="13993" y="34185"/>
                  </a:lnTo>
                  <a:lnTo>
                    <a:pt x="14885" y="35172"/>
                  </a:lnTo>
                  <a:lnTo>
                    <a:pt x="20412" y="41661"/>
                  </a:lnTo>
                  <a:lnTo>
                    <a:pt x="23095" y="42328"/>
                  </a:lnTo>
                  <a:lnTo>
                    <a:pt x="26933" y="42625"/>
                  </a:lnTo>
                  <a:lnTo>
                    <a:pt x="31284" y="42757"/>
                  </a:lnTo>
                  <a:lnTo>
                    <a:pt x="87699" y="42862"/>
                  </a:lnTo>
                  <a:lnTo>
                    <a:pt x="90216" y="43814"/>
                  </a:lnTo>
                  <a:lnTo>
                    <a:pt x="92688" y="45402"/>
                  </a:lnTo>
                  <a:lnTo>
                    <a:pt x="95129" y="47413"/>
                  </a:lnTo>
                  <a:lnTo>
                    <a:pt x="97551" y="48754"/>
                  </a:lnTo>
                  <a:lnTo>
                    <a:pt x="102358" y="50243"/>
                  </a:lnTo>
                  <a:lnTo>
                    <a:pt x="107140" y="50905"/>
                  </a:lnTo>
                  <a:lnTo>
                    <a:pt x="111911" y="51199"/>
                  </a:lnTo>
                  <a:lnTo>
                    <a:pt x="120031" y="51404"/>
                  </a:lnTo>
                  <a:lnTo>
                    <a:pt x="127470" y="51432"/>
                  </a:lnTo>
                  <a:lnTo>
                    <a:pt x="128636" y="52386"/>
                  </a:lnTo>
                  <a:lnTo>
                    <a:pt x="130207" y="53973"/>
                  </a:lnTo>
                  <a:lnTo>
                    <a:pt x="132048" y="55985"/>
                  </a:lnTo>
                  <a:lnTo>
                    <a:pt x="134070" y="56373"/>
                  </a:lnTo>
                  <a:lnTo>
                    <a:pt x="136211" y="55680"/>
                  </a:lnTo>
                  <a:lnTo>
                    <a:pt x="142485" y="51683"/>
                  </a:lnTo>
                  <a:lnTo>
                    <a:pt x="146551" y="51509"/>
                  </a:lnTo>
                  <a:lnTo>
                    <a:pt x="147707" y="50531"/>
                  </a:lnTo>
                  <a:lnTo>
                    <a:pt x="148477" y="48927"/>
                  </a:lnTo>
                  <a:lnTo>
                    <a:pt x="148991" y="46906"/>
                  </a:lnTo>
                  <a:lnTo>
                    <a:pt x="150127" y="45558"/>
                  </a:lnTo>
                  <a:lnTo>
                    <a:pt x="151678" y="44659"/>
                  </a:lnTo>
                  <a:lnTo>
                    <a:pt x="153506" y="44061"/>
                  </a:lnTo>
                  <a:lnTo>
                    <a:pt x="154725" y="42708"/>
                  </a:lnTo>
                  <a:lnTo>
                    <a:pt x="155537" y="40855"/>
                  </a:lnTo>
                  <a:lnTo>
                    <a:pt x="156079" y="38667"/>
                  </a:lnTo>
                  <a:lnTo>
                    <a:pt x="157234" y="36255"/>
                  </a:lnTo>
                  <a:lnTo>
                    <a:pt x="158797" y="33695"/>
                  </a:lnTo>
                  <a:lnTo>
                    <a:pt x="164306" y="257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196"/>
            <p:cNvSpPr/>
            <p:nvPr/>
          </p:nvSpPr>
          <p:spPr>
            <a:xfrm>
              <a:off x="3665037" y="4423410"/>
              <a:ext cx="20844" cy="248603"/>
            </a:xfrm>
            <a:custGeom>
              <a:avLst/>
              <a:gdLst/>
              <a:ahLst/>
              <a:cxnLst/>
              <a:rect l="0" t="0" r="0" b="0"/>
              <a:pathLst>
                <a:path w="20844" h="248603">
                  <a:moveTo>
                    <a:pt x="6850" y="0"/>
                  </a:moveTo>
                  <a:lnTo>
                    <a:pt x="3058" y="4551"/>
                  </a:lnTo>
                  <a:lnTo>
                    <a:pt x="1940" y="6844"/>
                  </a:lnTo>
                  <a:lnTo>
                    <a:pt x="1196" y="9325"/>
                  </a:lnTo>
                  <a:lnTo>
                    <a:pt x="699" y="11931"/>
                  </a:lnTo>
                  <a:lnTo>
                    <a:pt x="147" y="17368"/>
                  </a:lnTo>
                  <a:lnTo>
                    <a:pt x="0" y="20151"/>
                  </a:lnTo>
                  <a:lnTo>
                    <a:pt x="696" y="23911"/>
                  </a:lnTo>
                  <a:lnTo>
                    <a:pt x="1954" y="28323"/>
                  </a:lnTo>
                  <a:lnTo>
                    <a:pt x="3586" y="33169"/>
                  </a:lnTo>
                  <a:lnTo>
                    <a:pt x="4674" y="38306"/>
                  </a:lnTo>
                  <a:lnTo>
                    <a:pt x="5399" y="43634"/>
                  </a:lnTo>
                  <a:lnTo>
                    <a:pt x="5883" y="49092"/>
                  </a:lnTo>
                  <a:lnTo>
                    <a:pt x="6999" y="54635"/>
                  </a:lnTo>
                  <a:lnTo>
                    <a:pt x="8537" y="60236"/>
                  </a:lnTo>
                  <a:lnTo>
                    <a:pt x="10356" y="65875"/>
                  </a:lnTo>
                  <a:lnTo>
                    <a:pt x="11569" y="71539"/>
                  </a:lnTo>
                  <a:lnTo>
                    <a:pt x="12377" y="77220"/>
                  </a:lnTo>
                  <a:lnTo>
                    <a:pt x="12916" y="82913"/>
                  </a:lnTo>
                  <a:lnTo>
                    <a:pt x="13275" y="88612"/>
                  </a:lnTo>
                  <a:lnTo>
                    <a:pt x="13515" y="94318"/>
                  </a:lnTo>
                  <a:lnTo>
                    <a:pt x="13675" y="100025"/>
                  </a:lnTo>
                  <a:lnTo>
                    <a:pt x="13931" y="128766"/>
                  </a:lnTo>
                  <a:lnTo>
                    <a:pt x="13986" y="159667"/>
                  </a:lnTo>
                  <a:lnTo>
                    <a:pt x="14782" y="166452"/>
                  </a:lnTo>
                  <a:lnTo>
                    <a:pt x="16107" y="173833"/>
                  </a:lnTo>
                  <a:lnTo>
                    <a:pt x="17784" y="181611"/>
                  </a:lnTo>
                  <a:lnTo>
                    <a:pt x="18902" y="187749"/>
                  </a:lnTo>
                  <a:lnTo>
                    <a:pt x="19647" y="192793"/>
                  </a:lnTo>
                  <a:lnTo>
                    <a:pt x="20144" y="197109"/>
                  </a:lnTo>
                  <a:lnTo>
                    <a:pt x="20475" y="201891"/>
                  </a:lnTo>
                  <a:lnTo>
                    <a:pt x="20696" y="206984"/>
                  </a:lnTo>
                  <a:lnTo>
                    <a:pt x="20843" y="212284"/>
                  </a:lnTo>
                  <a:lnTo>
                    <a:pt x="20148" y="216770"/>
                  </a:lnTo>
                  <a:lnTo>
                    <a:pt x="18890" y="220713"/>
                  </a:lnTo>
                  <a:lnTo>
                    <a:pt x="17258" y="224295"/>
                  </a:lnTo>
                  <a:lnTo>
                    <a:pt x="16170" y="227634"/>
                  </a:lnTo>
                  <a:lnTo>
                    <a:pt x="15444" y="230814"/>
                  </a:lnTo>
                  <a:lnTo>
                    <a:pt x="14280" y="238209"/>
                  </a:lnTo>
                  <a:lnTo>
                    <a:pt x="14050" y="245561"/>
                  </a:lnTo>
                  <a:lnTo>
                    <a:pt x="13994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197"/>
            <p:cNvSpPr/>
            <p:nvPr/>
          </p:nvSpPr>
          <p:spPr>
            <a:xfrm>
              <a:off x="5800725" y="4191953"/>
              <a:ext cx="207169" cy="17145"/>
            </a:xfrm>
            <a:custGeom>
              <a:avLst/>
              <a:gdLst/>
              <a:ahLst/>
              <a:cxnLst/>
              <a:rect l="0" t="0" r="0" b="0"/>
              <a:pathLst>
                <a:path w="207169" h="17145">
                  <a:moveTo>
                    <a:pt x="0" y="17144"/>
                  </a:moveTo>
                  <a:lnTo>
                    <a:pt x="0" y="12593"/>
                  </a:lnTo>
                  <a:lnTo>
                    <a:pt x="793" y="11253"/>
                  </a:lnTo>
                  <a:lnTo>
                    <a:pt x="2116" y="10359"/>
                  </a:lnTo>
                  <a:lnTo>
                    <a:pt x="6150" y="8925"/>
                  </a:lnTo>
                  <a:lnTo>
                    <a:pt x="10641" y="8677"/>
                  </a:lnTo>
                  <a:lnTo>
                    <a:pt x="41626" y="8574"/>
                  </a:lnTo>
                  <a:lnTo>
                    <a:pt x="46008" y="7621"/>
                  </a:lnTo>
                  <a:lnTo>
                    <a:pt x="50515" y="6033"/>
                  </a:lnTo>
                  <a:lnTo>
                    <a:pt x="55108" y="4021"/>
                  </a:lnTo>
                  <a:lnTo>
                    <a:pt x="59757" y="2680"/>
                  </a:lnTo>
                  <a:lnTo>
                    <a:pt x="64444" y="1787"/>
                  </a:lnTo>
                  <a:lnTo>
                    <a:pt x="69157" y="1191"/>
                  </a:lnTo>
                  <a:lnTo>
                    <a:pt x="74679" y="793"/>
                  </a:lnTo>
                  <a:lnTo>
                    <a:pt x="87165" y="352"/>
                  </a:lnTo>
                  <a:lnTo>
                    <a:pt x="118771" y="30"/>
                  </a:lnTo>
                  <a:lnTo>
                    <a:pt x="164974" y="0"/>
                  </a:lnTo>
                  <a:lnTo>
                    <a:pt x="168720" y="952"/>
                  </a:lnTo>
                  <a:lnTo>
                    <a:pt x="172805" y="2539"/>
                  </a:lnTo>
                  <a:lnTo>
                    <a:pt x="177116" y="4550"/>
                  </a:lnTo>
                  <a:lnTo>
                    <a:pt x="181577" y="5890"/>
                  </a:lnTo>
                  <a:lnTo>
                    <a:pt x="186139" y="6784"/>
                  </a:lnTo>
                  <a:lnTo>
                    <a:pt x="197281" y="8218"/>
                  </a:lnTo>
                  <a:lnTo>
                    <a:pt x="198990" y="9289"/>
                  </a:lnTo>
                  <a:lnTo>
                    <a:pt x="200922" y="10954"/>
                  </a:lnTo>
                  <a:lnTo>
                    <a:pt x="207168" y="1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198"/>
            <p:cNvSpPr/>
            <p:nvPr/>
          </p:nvSpPr>
          <p:spPr>
            <a:xfrm>
              <a:off x="5807868" y="4311967"/>
              <a:ext cx="200026" cy="17115"/>
            </a:xfrm>
            <a:custGeom>
              <a:avLst/>
              <a:gdLst/>
              <a:ahLst/>
              <a:cxnLst/>
              <a:rect l="0" t="0" r="0" b="0"/>
              <a:pathLst>
                <a:path w="200026" h="17115">
                  <a:moveTo>
                    <a:pt x="0" y="8573"/>
                  </a:moveTo>
                  <a:lnTo>
                    <a:pt x="3793" y="8573"/>
                  </a:lnTo>
                  <a:lnTo>
                    <a:pt x="5704" y="9525"/>
                  </a:lnTo>
                  <a:lnTo>
                    <a:pt x="7771" y="11112"/>
                  </a:lnTo>
                  <a:lnTo>
                    <a:pt x="9943" y="13123"/>
                  </a:lnTo>
                  <a:lnTo>
                    <a:pt x="12186" y="14464"/>
                  </a:lnTo>
                  <a:lnTo>
                    <a:pt x="14474" y="15358"/>
                  </a:lnTo>
                  <a:lnTo>
                    <a:pt x="16793" y="15953"/>
                  </a:lnTo>
                  <a:lnTo>
                    <a:pt x="19132" y="16351"/>
                  </a:lnTo>
                  <a:lnTo>
                    <a:pt x="23850" y="16792"/>
                  </a:lnTo>
                  <a:lnTo>
                    <a:pt x="30708" y="16988"/>
                  </a:lnTo>
                  <a:lnTo>
                    <a:pt x="44255" y="17114"/>
                  </a:lnTo>
                  <a:lnTo>
                    <a:pt x="47759" y="16172"/>
                  </a:lnTo>
                  <a:lnTo>
                    <a:pt x="51683" y="14591"/>
                  </a:lnTo>
                  <a:lnTo>
                    <a:pt x="55887" y="12585"/>
                  </a:lnTo>
                  <a:lnTo>
                    <a:pt x="60277" y="11247"/>
                  </a:lnTo>
                  <a:lnTo>
                    <a:pt x="64791" y="10356"/>
                  </a:lnTo>
                  <a:lnTo>
                    <a:pt x="69387" y="9761"/>
                  </a:lnTo>
                  <a:lnTo>
                    <a:pt x="74040" y="9365"/>
                  </a:lnTo>
                  <a:lnTo>
                    <a:pt x="78729" y="9101"/>
                  </a:lnTo>
                  <a:lnTo>
                    <a:pt x="88172" y="8808"/>
                  </a:lnTo>
                  <a:lnTo>
                    <a:pt x="97661" y="8677"/>
                  </a:lnTo>
                  <a:lnTo>
                    <a:pt x="102413" y="7690"/>
                  </a:lnTo>
                  <a:lnTo>
                    <a:pt x="107170" y="6079"/>
                  </a:lnTo>
                  <a:lnTo>
                    <a:pt x="111928" y="4053"/>
                  </a:lnTo>
                  <a:lnTo>
                    <a:pt x="116688" y="2702"/>
                  </a:lnTo>
                  <a:lnTo>
                    <a:pt x="121448" y="1801"/>
                  </a:lnTo>
                  <a:lnTo>
                    <a:pt x="126210" y="1201"/>
                  </a:lnTo>
                  <a:lnTo>
                    <a:pt x="130971" y="801"/>
                  </a:lnTo>
                  <a:lnTo>
                    <a:pt x="135733" y="534"/>
                  </a:lnTo>
                  <a:lnTo>
                    <a:pt x="145257" y="237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199"/>
            <p:cNvSpPr/>
            <p:nvPr/>
          </p:nvSpPr>
          <p:spPr>
            <a:xfrm>
              <a:off x="6322218" y="4054792"/>
              <a:ext cx="185739" cy="25718"/>
            </a:xfrm>
            <a:custGeom>
              <a:avLst/>
              <a:gdLst/>
              <a:ahLst/>
              <a:cxnLst/>
              <a:rect l="0" t="0" r="0" b="0"/>
              <a:pathLst>
                <a:path w="185739" h="25718">
                  <a:moveTo>
                    <a:pt x="0" y="25717"/>
                  </a:moveTo>
                  <a:lnTo>
                    <a:pt x="9943" y="25717"/>
                  </a:lnTo>
                  <a:lnTo>
                    <a:pt x="12186" y="24765"/>
                  </a:lnTo>
                  <a:lnTo>
                    <a:pt x="14474" y="23178"/>
                  </a:lnTo>
                  <a:lnTo>
                    <a:pt x="16793" y="21167"/>
                  </a:lnTo>
                  <a:lnTo>
                    <a:pt x="19927" y="19826"/>
                  </a:lnTo>
                  <a:lnTo>
                    <a:pt x="23603" y="18932"/>
                  </a:lnTo>
                  <a:lnTo>
                    <a:pt x="27642" y="18337"/>
                  </a:lnTo>
                  <a:lnTo>
                    <a:pt x="31922" y="17940"/>
                  </a:lnTo>
                  <a:lnTo>
                    <a:pt x="36362" y="17675"/>
                  </a:lnTo>
                  <a:lnTo>
                    <a:pt x="48080" y="17302"/>
                  </a:lnTo>
                  <a:lnTo>
                    <a:pt x="51104" y="17250"/>
                  </a:lnTo>
                  <a:lnTo>
                    <a:pt x="54707" y="16262"/>
                  </a:lnTo>
                  <a:lnTo>
                    <a:pt x="58697" y="14652"/>
                  </a:lnTo>
                  <a:lnTo>
                    <a:pt x="62944" y="12626"/>
                  </a:lnTo>
                  <a:lnTo>
                    <a:pt x="67362" y="11274"/>
                  </a:lnTo>
                  <a:lnTo>
                    <a:pt x="71896" y="10374"/>
                  </a:lnTo>
                  <a:lnTo>
                    <a:pt x="76506" y="9773"/>
                  </a:lnTo>
                  <a:lnTo>
                    <a:pt x="81166" y="9373"/>
                  </a:lnTo>
                  <a:lnTo>
                    <a:pt x="85862" y="9106"/>
                  </a:lnTo>
                  <a:lnTo>
                    <a:pt x="90578" y="8928"/>
                  </a:lnTo>
                  <a:lnTo>
                    <a:pt x="95311" y="7857"/>
                  </a:lnTo>
                  <a:lnTo>
                    <a:pt x="100053" y="6191"/>
                  </a:lnTo>
                  <a:lnTo>
                    <a:pt x="104802" y="4127"/>
                  </a:lnTo>
                  <a:lnTo>
                    <a:pt x="109556" y="2751"/>
                  </a:lnTo>
                  <a:lnTo>
                    <a:pt x="114313" y="1834"/>
                  </a:lnTo>
                  <a:lnTo>
                    <a:pt x="119071" y="1223"/>
                  </a:lnTo>
                  <a:lnTo>
                    <a:pt x="123831" y="815"/>
                  </a:lnTo>
                  <a:lnTo>
                    <a:pt x="128591" y="544"/>
                  </a:lnTo>
                  <a:lnTo>
                    <a:pt x="140760" y="161"/>
                  </a:lnTo>
                  <a:lnTo>
                    <a:pt x="177565" y="2"/>
                  </a:lnTo>
                  <a:lnTo>
                    <a:pt x="1857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200"/>
            <p:cNvSpPr/>
            <p:nvPr/>
          </p:nvSpPr>
          <p:spPr>
            <a:xfrm>
              <a:off x="6622256" y="3893137"/>
              <a:ext cx="178452" cy="290095"/>
            </a:xfrm>
            <a:custGeom>
              <a:avLst/>
              <a:gdLst/>
              <a:ahLst/>
              <a:cxnLst/>
              <a:rect l="0" t="0" r="0" b="0"/>
              <a:pathLst>
                <a:path w="178452" h="290095">
                  <a:moveTo>
                    <a:pt x="50006" y="24495"/>
                  </a:moveTo>
                  <a:lnTo>
                    <a:pt x="50006" y="17114"/>
                  </a:lnTo>
                  <a:lnTo>
                    <a:pt x="50800" y="16717"/>
                  </a:lnTo>
                  <a:lnTo>
                    <a:pt x="55710" y="16158"/>
                  </a:lnTo>
                  <a:lnTo>
                    <a:pt x="59949" y="16028"/>
                  </a:lnTo>
                  <a:lnTo>
                    <a:pt x="66799" y="15954"/>
                  </a:lnTo>
                  <a:lnTo>
                    <a:pt x="69138" y="14991"/>
                  </a:lnTo>
                  <a:lnTo>
                    <a:pt x="73856" y="11381"/>
                  </a:lnTo>
                  <a:lnTo>
                    <a:pt x="77018" y="10037"/>
                  </a:lnTo>
                  <a:lnTo>
                    <a:pt x="80714" y="9142"/>
                  </a:lnTo>
                  <a:lnTo>
                    <a:pt x="84765" y="8545"/>
                  </a:lnTo>
                  <a:lnTo>
                    <a:pt x="88260" y="8146"/>
                  </a:lnTo>
                  <a:lnTo>
                    <a:pt x="91384" y="7881"/>
                  </a:lnTo>
                  <a:lnTo>
                    <a:pt x="94260" y="7704"/>
                  </a:lnTo>
                  <a:lnTo>
                    <a:pt x="97765" y="6634"/>
                  </a:lnTo>
                  <a:lnTo>
                    <a:pt x="101689" y="4968"/>
                  </a:lnTo>
                  <a:lnTo>
                    <a:pt x="105893" y="2905"/>
                  </a:lnTo>
                  <a:lnTo>
                    <a:pt x="109488" y="1529"/>
                  </a:lnTo>
                  <a:lnTo>
                    <a:pt x="112680" y="612"/>
                  </a:lnTo>
                  <a:lnTo>
                    <a:pt x="115600" y="0"/>
                  </a:lnTo>
                  <a:lnTo>
                    <a:pt x="118342" y="545"/>
                  </a:lnTo>
                  <a:lnTo>
                    <a:pt x="125993" y="4911"/>
                  </a:lnTo>
                  <a:lnTo>
                    <a:pt x="130874" y="6266"/>
                  </a:lnTo>
                  <a:lnTo>
                    <a:pt x="134081" y="7580"/>
                  </a:lnTo>
                  <a:lnTo>
                    <a:pt x="137805" y="9408"/>
                  </a:lnTo>
                  <a:lnTo>
                    <a:pt x="141877" y="11580"/>
                  </a:lnTo>
                  <a:lnTo>
                    <a:pt x="144591" y="13980"/>
                  </a:lnTo>
                  <a:lnTo>
                    <a:pt x="146400" y="16532"/>
                  </a:lnTo>
                  <a:lnTo>
                    <a:pt x="149204" y="21909"/>
                  </a:lnTo>
                  <a:lnTo>
                    <a:pt x="154452" y="29338"/>
                  </a:lnTo>
                  <a:lnTo>
                    <a:pt x="155958" y="31410"/>
                  </a:lnTo>
                  <a:lnTo>
                    <a:pt x="155565" y="33868"/>
                  </a:lnTo>
                  <a:lnTo>
                    <a:pt x="153013" y="41679"/>
                  </a:lnTo>
                  <a:lnTo>
                    <a:pt x="149233" y="48959"/>
                  </a:lnTo>
                  <a:lnTo>
                    <a:pt x="144906" y="56323"/>
                  </a:lnTo>
                  <a:lnTo>
                    <a:pt x="142642" y="60954"/>
                  </a:lnTo>
                  <a:lnTo>
                    <a:pt x="140338" y="65946"/>
                  </a:lnTo>
                  <a:lnTo>
                    <a:pt x="135662" y="74033"/>
                  </a:lnTo>
                  <a:lnTo>
                    <a:pt x="133304" y="77522"/>
                  </a:lnTo>
                  <a:lnTo>
                    <a:pt x="130145" y="80802"/>
                  </a:lnTo>
                  <a:lnTo>
                    <a:pt x="126450" y="83941"/>
                  </a:lnTo>
                  <a:lnTo>
                    <a:pt x="122400" y="86985"/>
                  </a:lnTo>
                  <a:lnTo>
                    <a:pt x="118906" y="89968"/>
                  </a:lnTo>
                  <a:lnTo>
                    <a:pt x="115783" y="92909"/>
                  </a:lnTo>
                  <a:lnTo>
                    <a:pt x="112908" y="95822"/>
                  </a:lnTo>
                  <a:lnTo>
                    <a:pt x="109403" y="98717"/>
                  </a:lnTo>
                  <a:lnTo>
                    <a:pt x="105479" y="101599"/>
                  </a:lnTo>
                  <a:lnTo>
                    <a:pt x="101276" y="104472"/>
                  </a:lnTo>
                  <a:lnTo>
                    <a:pt x="97680" y="107341"/>
                  </a:lnTo>
                  <a:lnTo>
                    <a:pt x="94489" y="110205"/>
                  </a:lnTo>
                  <a:lnTo>
                    <a:pt x="87456" y="117097"/>
                  </a:lnTo>
                  <a:lnTo>
                    <a:pt x="86085" y="117662"/>
                  </a:lnTo>
                  <a:lnTo>
                    <a:pt x="81158" y="118458"/>
                  </a:lnTo>
                  <a:lnTo>
                    <a:pt x="78590" y="118792"/>
                  </a:lnTo>
                  <a:lnTo>
                    <a:pt x="82376" y="118792"/>
                  </a:lnTo>
                  <a:lnTo>
                    <a:pt x="84286" y="117840"/>
                  </a:lnTo>
                  <a:lnTo>
                    <a:pt x="88525" y="114242"/>
                  </a:lnTo>
                  <a:lnTo>
                    <a:pt x="90767" y="112901"/>
                  </a:lnTo>
                  <a:lnTo>
                    <a:pt x="95374" y="111412"/>
                  </a:lnTo>
                  <a:lnTo>
                    <a:pt x="100067" y="110750"/>
                  </a:lnTo>
                  <a:lnTo>
                    <a:pt x="105593" y="110456"/>
                  </a:lnTo>
                  <a:lnTo>
                    <a:pt x="122076" y="110267"/>
                  </a:lnTo>
                  <a:lnTo>
                    <a:pt x="148667" y="110223"/>
                  </a:lnTo>
                  <a:lnTo>
                    <a:pt x="152293" y="111175"/>
                  </a:lnTo>
                  <a:lnTo>
                    <a:pt x="155503" y="112761"/>
                  </a:lnTo>
                  <a:lnTo>
                    <a:pt x="158437" y="114772"/>
                  </a:lnTo>
                  <a:lnTo>
                    <a:pt x="162775" y="122780"/>
                  </a:lnTo>
                  <a:lnTo>
                    <a:pt x="168048" y="134786"/>
                  </a:lnTo>
                  <a:lnTo>
                    <a:pt x="173944" y="149457"/>
                  </a:lnTo>
                  <a:lnTo>
                    <a:pt x="177081" y="161143"/>
                  </a:lnTo>
                  <a:lnTo>
                    <a:pt x="178380" y="170839"/>
                  </a:lnTo>
                  <a:lnTo>
                    <a:pt x="178451" y="179207"/>
                  </a:lnTo>
                  <a:lnTo>
                    <a:pt x="177705" y="186692"/>
                  </a:lnTo>
                  <a:lnTo>
                    <a:pt x="176413" y="193586"/>
                  </a:lnTo>
                  <a:lnTo>
                    <a:pt x="174759" y="200087"/>
                  </a:lnTo>
                  <a:lnTo>
                    <a:pt x="172862" y="206327"/>
                  </a:lnTo>
                  <a:lnTo>
                    <a:pt x="170804" y="212391"/>
                  </a:lnTo>
                  <a:lnTo>
                    <a:pt x="168638" y="218339"/>
                  </a:lnTo>
                  <a:lnTo>
                    <a:pt x="165607" y="224210"/>
                  </a:lnTo>
                  <a:lnTo>
                    <a:pt x="161998" y="230028"/>
                  </a:lnTo>
                  <a:lnTo>
                    <a:pt x="158005" y="235812"/>
                  </a:lnTo>
                  <a:lnTo>
                    <a:pt x="153755" y="240621"/>
                  </a:lnTo>
                  <a:lnTo>
                    <a:pt x="149335" y="244779"/>
                  </a:lnTo>
                  <a:lnTo>
                    <a:pt x="144800" y="248503"/>
                  </a:lnTo>
                  <a:lnTo>
                    <a:pt x="140190" y="251939"/>
                  </a:lnTo>
                  <a:lnTo>
                    <a:pt x="135529" y="255182"/>
                  </a:lnTo>
                  <a:lnTo>
                    <a:pt x="126116" y="261325"/>
                  </a:lnTo>
                  <a:lnTo>
                    <a:pt x="107138" y="273030"/>
                  </a:lnTo>
                  <a:lnTo>
                    <a:pt x="88102" y="284514"/>
                  </a:lnTo>
                  <a:lnTo>
                    <a:pt x="83341" y="286424"/>
                  </a:lnTo>
                  <a:lnTo>
                    <a:pt x="78579" y="287697"/>
                  </a:lnTo>
                  <a:lnTo>
                    <a:pt x="73818" y="288545"/>
                  </a:lnTo>
                  <a:lnTo>
                    <a:pt x="69849" y="289111"/>
                  </a:lnTo>
                  <a:lnTo>
                    <a:pt x="66410" y="289489"/>
                  </a:lnTo>
                  <a:lnTo>
                    <a:pt x="63323" y="289740"/>
                  </a:lnTo>
                  <a:lnTo>
                    <a:pt x="59678" y="289908"/>
                  </a:lnTo>
                  <a:lnTo>
                    <a:pt x="51394" y="290094"/>
                  </a:lnTo>
                  <a:lnTo>
                    <a:pt x="47757" y="289191"/>
                  </a:lnTo>
                  <a:lnTo>
                    <a:pt x="44537" y="287636"/>
                  </a:lnTo>
                  <a:lnTo>
                    <a:pt x="41598" y="285648"/>
                  </a:lnTo>
                  <a:lnTo>
                    <a:pt x="38050" y="284322"/>
                  </a:lnTo>
                  <a:lnTo>
                    <a:pt x="34098" y="283438"/>
                  </a:lnTo>
                  <a:lnTo>
                    <a:pt x="29875" y="282849"/>
                  </a:lnTo>
                  <a:lnTo>
                    <a:pt x="26267" y="281503"/>
                  </a:lnTo>
                  <a:lnTo>
                    <a:pt x="23068" y="279654"/>
                  </a:lnTo>
                  <a:lnTo>
                    <a:pt x="20141" y="277469"/>
                  </a:lnTo>
                  <a:lnTo>
                    <a:pt x="14772" y="272500"/>
                  </a:lnTo>
                  <a:lnTo>
                    <a:pt x="12230" y="269842"/>
                  </a:lnTo>
                  <a:lnTo>
                    <a:pt x="9740" y="268070"/>
                  </a:lnTo>
                  <a:lnTo>
                    <a:pt x="4858" y="266100"/>
                  </a:lnTo>
                  <a:lnTo>
                    <a:pt x="427" y="264664"/>
                  </a:lnTo>
                  <a:lnTo>
                    <a:pt x="0" y="2559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201"/>
            <p:cNvSpPr/>
            <p:nvPr/>
          </p:nvSpPr>
          <p:spPr>
            <a:xfrm>
              <a:off x="6923286" y="3874770"/>
              <a:ext cx="20440" cy="291466"/>
            </a:xfrm>
            <a:custGeom>
              <a:avLst/>
              <a:gdLst/>
              <a:ahLst/>
              <a:cxnLst/>
              <a:rect l="0" t="0" r="0" b="0"/>
              <a:pathLst>
                <a:path w="20440" h="291466">
                  <a:moveTo>
                    <a:pt x="6151" y="0"/>
                  </a:moveTo>
                  <a:lnTo>
                    <a:pt x="6151" y="11931"/>
                  </a:lnTo>
                  <a:lnTo>
                    <a:pt x="496" y="102959"/>
                  </a:lnTo>
                  <a:lnTo>
                    <a:pt x="0" y="114360"/>
                  </a:lnTo>
                  <a:lnTo>
                    <a:pt x="463" y="123864"/>
                  </a:lnTo>
                  <a:lnTo>
                    <a:pt x="1565" y="132106"/>
                  </a:lnTo>
                  <a:lnTo>
                    <a:pt x="3094" y="139506"/>
                  </a:lnTo>
                  <a:lnTo>
                    <a:pt x="4113" y="146344"/>
                  </a:lnTo>
                  <a:lnTo>
                    <a:pt x="4792" y="152807"/>
                  </a:lnTo>
                  <a:lnTo>
                    <a:pt x="5245" y="159022"/>
                  </a:lnTo>
                  <a:lnTo>
                    <a:pt x="5547" y="165069"/>
                  </a:lnTo>
                  <a:lnTo>
                    <a:pt x="5883" y="176869"/>
                  </a:lnTo>
                  <a:lnTo>
                    <a:pt x="6098" y="199966"/>
                  </a:lnTo>
                  <a:lnTo>
                    <a:pt x="6144" y="224041"/>
                  </a:lnTo>
                  <a:lnTo>
                    <a:pt x="6940" y="228418"/>
                  </a:lnTo>
                  <a:lnTo>
                    <a:pt x="8264" y="233242"/>
                  </a:lnTo>
                  <a:lnTo>
                    <a:pt x="9941" y="238362"/>
                  </a:lnTo>
                  <a:lnTo>
                    <a:pt x="11059" y="242728"/>
                  </a:lnTo>
                  <a:lnTo>
                    <a:pt x="11804" y="246591"/>
                  </a:lnTo>
                  <a:lnTo>
                    <a:pt x="12301" y="250119"/>
                  </a:lnTo>
                  <a:lnTo>
                    <a:pt x="12853" y="256579"/>
                  </a:lnTo>
                  <a:lnTo>
                    <a:pt x="13164" y="265571"/>
                  </a:lnTo>
                  <a:lnTo>
                    <a:pt x="13269" y="277142"/>
                  </a:lnTo>
                  <a:lnTo>
                    <a:pt x="14071" y="279059"/>
                  </a:lnTo>
                  <a:lnTo>
                    <a:pt x="15400" y="280337"/>
                  </a:lnTo>
                  <a:lnTo>
                    <a:pt x="19443" y="282388"/>
                  </a:lnTo>
                  <a:lnTo>
                    <a:pt x="19775" y="283508"/>
                  </a:lnTo>
                  <a:lnTo>
                    <a:pt x="20308" y="289611"/>
                  </a:lnTo>
                  <a:lnTo>
                    <a:pt x="20439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202"/>
            <p:cNvSpPr/>
            <p:nvPr/>
          </p:nvSpPr>
          <p:spPr>
            <a:xfrm>
              <a:off x="7079456" y="3986212"/>
              <a:ext cx="228601" cy="17146"/>
            </a:xfrm>
            <a:custGeom>
              <a:avLst/>
              <a:gdLst/>
              <a:ahLst/>
              <a:cxnLst/>
              <a:rect l="0" t="0" r="0" b="0"/>
              <a:pathLst>
                <a:path w="228601" h="17146">
                  <a:moveTo>
                    <a:pt x="0" y="0"/>
                  </a:moveTo>
                  <a:lnTo>
                    <a:pt x="171490" y="0"/>
                  </a:lnTo>
                  <a:lnTo>
                    <a:pt x="175446" y="953"/>
                  </a:lnTo>
                  <a:lnTo>
                    <a:pt x="179670" y="2540"/>
                  </a:lnTo>
                  <a:lnTo>
                    <a:pt x="184074" y="4551"/>
                  </a:lnTo>
                  <a:lnTo>
                    <a:pt x="187803" y="5891"/>
                  </a:lnTo>
                  <a:lnTo>
                    <a:pt x="191083" y="6785"/>
                  </a:lnTo>
                  <a:lnTo>
                    <a:pt x="194064" y="7381"/>
                  </a:lnTo>
                  <a:lnTo>
                    <a:pt x="196844" y="7778"/>
                  </a:lnTo>
                  <a:lnTo>
                    <a:pt x="202051" y="8219"/>
                  </a:lnTo>
                  <a:lnTo>
                    <a:pt x="204551" y="9290"/>
                  </a:lnTo>
                  <a:lnTo>
                    <a:pt x="207010" y="10956"/>
                  </a:lnTo>
                  <a:lnTo>
                    <a:pt x="209445" y="13019"/>
                  </a:lnTo>
                  <a:lnTo>
                    <a:pt x="211861" y="14394"/>
                  </a:lnTo>
                  <a:lnTo>
                    <a:pt x="214266" y="15311"/>
                  </a:lnTo>
                  <a:lnTo>
                    <a:pt x="216662" y="15923"/>
                  </a:lnTo>
                  <a:lnTo>
                    <a:pt x="219054" y="16330"/>
                  </a:lnTo>
                  <a:lnTo>
                    <a:pt x="221443" y="16602"/>
                  </a:lnTo>
                  <a:lnTo>
                    <a:pt x="228600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203"/>
            <p:cNvSpPr/>
            <p:nvPr/>
          </p:nvSpPr>
          <p:spPr>
            <a:xfrm>
              <a:off x="7193756" y="3866197"/>
              <a:ext cx="14288" cy="214314"/>
            </a:xfrm>
            <a:custGeom>
              <a:avLst/>
              <a:gdLst/>
              <a:ahLst/>
              <a:cxnLst/>
              <a:rect l="0" t="0" r="0" b="0"/>
              <a:pathLst>
                <a:path w="14288" h="214314">
                  <a:moveTo>
                    <a:pt x="0" y="0"/>
                  </a:moveTo>
                  <a:lnTo>
                    <a:pt x="0" y="33244"/>
                  </a:lnTo>
                  <a:lnTo>
                    <a:pt x="794" y="37403"/>
                  </a:lnTo>
                  <a:lnTo>
                    <a:pt x="2117" y="41128"/>
                  </a:lnTo>
                  <a:lnTo>
                    <a:pt x="3793" y="44563"/>
                  </a:lnTo>
                  <a:lnTo>
                    <a:pt x="4910" y="48759"/>
                  </a:lnTo>
                  <a:lnTo>
                    <a:pt x="5654" y="53461"/>
                  </a:lnTo>
                  <a:lnTo>
                    <a:pt x="6151" y="58501"/>
                  </a:lnTo>
                  <a:lnTo>
                    <a:pt x="6482" y="63766"/>
                  </a:lnTo>
                  <a:lnTo>
                    <a:pt x="6702" y="69181"/>
                  </a:lnTo>
                  <a:lnTo>
                    <a:pt x="6850" y="74696"/>
                  </a:lnTo>
                  <a:lnTo>
                    <a:pt x="7741" y="80277"/>
                  </a:lnTo>
                  <a:lnTo>
                    <a:pt x="9129" y="85903"/>
                  </a:lnTo>
                  <a:lnTo>
                    <a:pt x="10849" y="91559"/>
                  </a:lnTo>
                  <a:lnTo>
                    <a:pt x="11995" y="97234"/>
                  </a:lnTo>
                  <a:lnTo>
                    <a:pt x="12759" y="102923"/>
                  </a:lnTo>
                  <a:lnTo>
                    <a:pt x="13269" y="108621"/>
                  </a:lnTo>
                  <a:lnTo>
                    <a:pt x="13608" y="114324"/>
                  </a:lnTo>
                  <a:lnTo>
                    <a:pt x="13835" y="120031"/>
                  </a:lnTo>
                  <a:lnTo>
                    <a:pt x="14086" y="131452"/>
                  </a:lnTo>
                  <a:lnTo>
                    <a:pt x="14287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204"/>
            <p:cNvSpPr/>
            <p:nvPr/>
          </p:nvSpPr>
          <p:spPr>
            <a:xfrm>
              <a:off x="7100887" y="4157662"/>
              <a:ext cx="242889" cy="17146"/>
            </a:xfrm>
            <a:custGeom>
              <a:avLst/>
              <a:gdLst/>
              <a:ahLst/>
              <a:cxnLst/>
              <a:rect l="0" t="0" r="0" b="0"/>
              <a:pathLst>
                <a:path w="242889" h="17146">
                  <a:moveTo>
                    <a:pt x="0" y="17145"/>
                  </a:moveTo>
                  <a:lnTo>
                    <a:pt x="3793" y="17145"/>
                  </a:lnTo>
                  <a:lnTo>
                    <a:pt x="4910" y="16192"/>
                  </a:lnTo>
                  <a:lnTo>
                    <a:pt x="5654" y="14605"/>
                  </a:lnTo>
                  <a:lnTo>
                    <a:pt x="6151" y="12594"/>
                  </a:lnTo>
                  <a:lnTo>
                    <a:pt x="7276" y="11254"/>
                  </a:lnTo>
                  <a:lnTo>
                    <a:pt x="8820" y="10360"/>
                  </a:lnTo>
                  <a:lnTo>
                    <a:pt x="10643" y="9764"/>
                  </a:lnTo>
                  <a:lnTo>
                    <a:pt x="13445" y="9367"/>
                  </a:lnTo>
                  <a:lnTo>
                    <a:pt x="20792" y="8926"/>
                  </a:lnTo>
                  <a:lnTo>
                    <a:pt x="24181" y="7855"/>
                  </a:lnTo>
                  <a:lnTo>
                    <a:pt x="27232" y="6190"/>
                  </a:lnTo>
                  <a:lnTo>
                    <a:pt x="30062" y="4126"/>
                  </a:lnTo>
                  <a:lnTo>
                    <a:pt x="33534" y="2751"/>
                  </a:lnTo>
                  <a:lnTo>
                    <a:pt x="37437" y="1834"/>
                  </a:lnTo>
                  <a:lnTo>
                    <a:pt x="41628" y="1222"/>
                  </a:lnTo>
                  <a:lnTo>
                    <a:pt x="46008" y="815"/>
                  </a:lnTo>
                  <a:lnTo>
                    <a:pt x="50516" y="543"/>
                  </a:lnTo>
                  <a:lnTo>
                    <a:pt x="59758" y="241"/>
                  </a:lnTo>
                  <a:lnTo>
                    <a:pt x="111922" y="3"/>
                  </a:lnTo>
                  <a:lnTo>
                    <a:pt x="179564" y="0"/>
                  </a:lnTo>
                  <a:lnTo>
                    <a:pt x="183209" y="953"/>
                  </a:lnTo>
                  <a:lnTo>
                    <a:pt x="187227" y="2540"/>
                  </a:lnTo>
                  <a:lnTo>
                    <a:pt x="191494" y="4551"/>
                  </a:lnTo>
                  <a:lnTo>
                    <a:pt x="195131" y="5891"/>
                  </a:lnTo>
                  <a:lnTo>
                    <a:pt x="198350" y="6785"/>
                  </a:lnTo>
                  <a:lnTo>
                    <a:pt x="201289" y="7381"/>
                  </a:lnTo>
                  <a:lnTo>
                    <a:pt x="204837" y="7778"/>
                  </a:lnTo>
                  <a:lnTo>
                    <a:pt x="208789" y="8043"/>
                  </a:lnTo>
                  <a:lnTo>
                    <a:pt x="218954" y="8468"/>
                  </a:lnTo>
                  <a:lnTo>
                    <a:pt x="221376" y="9455"/>
                  </a:lnTo>
                  <a:lnTo>
                    <a:pt x="224577" y="11066"/>
                  </a:lnTo>
                  <a:lnTo>
                    <a:pt x="233538" y="15944"/>
                  </a:lnTo>
                  <a:lnTo>
                    <a:pt x="235067" y="16344"/>
                  </a:lnTo>
                  <a:lnTo>
                    <a:pt x="236880" y="16611"/>
                  </a:lnTo>
                  <a:lnTo>
                    <a:pt x="242888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205"/>
            <p:cNvSpPr/>
            <p:nvPr/>
          </p:nvSpPr>
          <p:spPr>
            <a:xfrm>
              <a:off x="7179555" y="3857625"/>
              <a:ext cx="28489" cy="240030"/>
            </a:xfrm>
            <a:custGeom>
              <a:avLst/>
              <a:gdLst/>
              <a:ahLst/>
              <a:cxnLst/>
              <a:rect l="0" t="0" r="0" b="0"/>
              <a:pathLst>
                <a:path w="28489" h="240030">
                  <a:moveTo>
                    <a:pt x="28488" y="0"/>
                  </a:moveTo>
                  <a:lnTo>
                    <a:pt x="24695" y="13652"/>
                  </a:lnTo>
                  <a:lnTo>
                    <a:pt x="23578" y="18626"/>
                  </a:lnTo>
                  <a:lnTo>
                    <a:pt x="22834" y="22895"/>
                  </a:lnTo>
                  <a:lnTo>
                    <a:pt x="22337" y="26693"/>
                  </a:lnTo>
                  <a:lnTo>
                    <a:pt x="21213" y="30178"/>
                  </a:lnTo>
                  <a:lnTo>
                    <a:pt x="19669" y="33453"/>
                  </a:lnTo>
                  <a:lnTo>
                    <a:pt x="17846" y="36590"/>
                  </a:lnTo>
                  <a:lnTo>
                    <a:pt x="16631" y="39633"/>
                  </a:lnTo>
                  <a:lnTo>
                    <a:pt x="15821" y="42614"/>
                  </a:lnTo>
                  <a:lnTo>
                    <a:pt x="15281" y="45554"/>
                  </a:lnTo>
                  <a:lnTo>
                    <a:pt x="14681" y="51361"/>
                  </a:lnTo>
                  <a:lnTo>
                    <a:pt x="14521" y="54243"/>
                  </a:lnTo>
                  <a:lnTo>
                    <a:pt x="13620" y="58069"/>
                  </a:lnTo>
                  <a:lnTo>
                    <a:pt x="12226" y="62525"/>
                  </a:lnTo>
                  <a:lnTo>
                    <a:pt x="10503" y="67401"/>
                  </a:lnTo>
                  <a:lnTo>
                    <a:pt x="9354" y="71604"/>
                  </a:lnTo>
                  <a:lnTo>
                    <a:pt x="8589" y="75358"/>
                  </a:lnTo>
                  <a:lnTo>
                    <a:pt x="7738" y="82070"/>
                  </a:lnTo>
                  <a:lnTo>
                    <a:pt x="7360" y="88227"/>
                  </a:lnTo>
                  <a:lnTo>
                    <a:pt x="7191" y="96680"/>
                  </a:lnTo>
                  <a:lnTo>
                    <a:pt x="7059" y="131337"/>
                  </a:lnTo>
                  <a:lnTo>
                    <a:pt x="6265" y="134230"/>
                  </a:lnTo>
                  <a:lnTo>
                    <a:pt x="4941" y="137112"/>
                  </a:lnTo>
                  <a:lnTo>
                    <a:pt x="3265" y="139986"/>
                  </a:lnTo>
                  <a:lnTo>
                    <a:pt x="2148" y="142854"/>
                  </a:lnTo>
                  <a:lnTo>
                    <a:pt x="1403" y="145718"/>
                  </a:lnTo>
                  <a:lnTo>
                    <a:pt x="575" y="151441"/>
                  </a:lnTo>
                  <a:lnTo>
                    <a:pt x="208" y="157159"/>
                  </a:lnTo>
                  <a:lnTo>
                    <a:pt x="43" y="165416"/>
                  </a:lnTo>
                  <a:lnTo>
                    <a:pt x="0" y="170284"/>
                  </a:lnTo>
                  <a:lnTo>
                    <a:pt x="765" y="173530"/>
                  </a:lnTo>
                  <a:lnTo>
                    <a:pt x="2069" y="175694"/>
                  </a:lnTo>
                  <a:lnTo>
                    <a:pt x="3731" y="177137"/>
                  </a:lnTo>
                  <a:lnTo>
                    <a:pt x="4840" y="179051"/>
                  </a:lnTo>
                  <a:lnTo>
                    <a:pt x="5579" y="181280"/>
                  </a:lnTo>
                  <a:lnTo>
                    <a:pt x="6400" y="186296"/>
                  </a:lnTo>
                  <a:lnTo>
                    <a:pt x="6765" y="191700"/>
                  </a:lnTo>
                  <a:lnTo>
                    <a:pt x="6928" y="197277"/>
                  </a:lnTo>
                  <a:lnTo>
                    <a:pt x="7040" y="205578"/>
                  </a:lnTo>
                  <a:lnTo>
                    <a:pt x="7057" y="221576"/>
                  </a:lnTo>
                  <a:lnTo>
                    <a:pt x="7851" y="222964"/>
                  </a:lnTo>
                  <a:lnTo>
                    <a:pt x="9174" y="224843"/>
                  </a:lnTo>
                  <a:lnTo>
                    <a:pt x="14113" y="231342"/>
                  </a:lnTo>
                  <a:lnTo>
                    <a:pt x="14193" y="238828"/>
                  </a:lnTo>
                  <a:lnTo>
                    <a:pt x="14201" y="240029"/>
                  </a:lnTo>
                  <a:lnTo>
                    <a:pt x="14201" y="235479"/>
                  </a:lnTo>
                  <a:lnTo>
                    <a:pt x="13407" y="232233"/>
                  </a:lnTo>
                  <a:lnTo>
                    <a:pt x="12084" y="228165"/>
                  </a:lnTo>
                  <a:lnTo>
                    <a:pt x="10408" y="223547"/>
                  </a:lnTo>
                  <a:lnTo>
                    <a:pt x="9291" y="219516"/>
                  </a:lnTo>
                  <a:lnTo>
                    <a:pt x="8546" y="215876"/>
                  </a:lnTo>
                  <a:lnTo>
                    <a:pt x="7057" y="2057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206"/>
            <p:cNvSpPr/>
            <p:nvPr/>
          </p:nvSpPr>
          <p:spPr>
            <a:xfrm>
              <a:off x="7436643" y="3842836"/>
              <a:ext cx="163164" cy="276803"/>
            </a:xfrm>
            <a:custGeom>
              <a:avLst/>
              <a:gdLst/>
              <a:ahLst/>
              <a:cxnLst/>
              <a:rect l="0" t="0" r="0" b="0"/>
              <a:pathLst>
                <a:path w="163164" h="276803">
                  <a:moveTo>
                    <a:pt x="7144" y="49079"/>
                  </a:moveTo>
                  <a:lnTo>
                    <a:pt x="7144" y="35986"/>
                  </a:lnTo>
                  <a:lnTo>
                    <a:pt x="14288" y="31778"/>
                  </a:lnTo>
                  <a:lnTo>
                    <a:pt x="26194" y="26115"/>
                  </a:lnTo>
                  <a:lnTo>
                    <a:pt x="41275" y="19482"/>
                  </a:lnTo>
                  <a:lnTo>
                    <a:pt x="52917" y="14108"/>
                  </a:lnTo>
                  <a:lnTo>
                    <a:pt x="62265" y="9572"/>
                  </a:lnTo>
                  <a:lnTo>
                    <a:pt x="70085" y="5596"/>
                  </a:lnTo>
                  <a:lnTo>
                    <a:pt x="76886" y="2945"/>
                  </a:lnTo>
                  <a:lnTo>
                    <a:pt x="83008" y="1178"/>
                  </a:lnTo>
                  <a:lnTo>
                    <a:pt x="88676" y="0"/>
                  </a:lnTo>
                  <a:lnTo>
                    <a:pt x="93248" y="167"/>
                  </a:lnTo>
                  <a:lnTo>
                    <a:pt x="97090" y="1231"/>
                  </a:lnTo>
                  <a:lnTo>
                    <a:pt x="100446" y="2892"/>
                  </a:lnTo>
                  <a:lnTo>
                    <a:pt x="103476" y="4000"/>
                  </a:lnTo>
                  <a:lnTo>
                    <a:pt x="106291" y="4739"/>
                  </a:lnTo>
                  <a:lnTo>
                    <a:pt x="108961" y="5231"/>
                  </a:lnTo>
                  <a:lnTo>
                    <a:pt x="114044" y="8318"/>
                  </a:lnTo>
                  <a:lnTo>
                    <a:pt x="116511" y="10475"/>
                  </a:lnTo>
                  <a:lnTo>
                    <a:pt x="121368" y="12872"/>
                  </a:lnTo>
                  <a:lnTo>
                    <a:pt x="123775" y="13511"/>
                  </a:lnTo>
                  <a:lnTo>
                    <a:pt x="125379" y="14889"/>
                  </a:lnTo>
                  <a:lnTo>
                    <a:pt x="126448" y="16760"/>
                  </a:lnTo>
                  <a:lnTo>
                    <a:pt x="127162" y="18961"/>
                  </a:lnTo>
                  <a:lnTo>
                    <a:pt x="127954" y="26485"/>
                  </a:lnTo>
                  <a:lnTo>
                    <a:pt x="128306" y="35227"/>
                  </a:lnTo>
                  <a:lnTo>
                    <a:pt x="128463" y="42287"/>
                  </a:lnTo>
                  <a:lnTo>
                    <a:pt x="126917" y="45504"/>
                  </a:lnTo>
                  <a:lnTo>
                    <a:pt x="124299" y="48600"/>
                  </a:lnTo>
                  <a:lnTo>
                    <a:pt x="120966" y="51617"/>
                  </a:lnTo>
                  <a:lnTo>
                    <a:pt x="117950" y="55534"/>
                  </a:lnTo>
                  <a:lnTo>
                    <a:pt x="115146" y="60049"/>
                  </a:lnTo>
                  <a:lnTo>
                    <a:pt x="112483" y="64965"/>
                  </a:lnTo>
                  <a:lnTo>
                    <a:pt x="109120" y="69194"/>
                  </a:lnTo>
                  <a:lnTo>
                    <a:pt x="105290" y="72967"/>
                  </a:lnTo>
                  <a:lnTo>
                    <a:pt x="101150" y="76434"/>
                  </a:lnTo>
                  <a:lnTo>
                    <a:pt x="97597" y="79698"/>
                  </a:lnTo>
                  <a:lnTo>
                    <a:pt x="94432" y="82827"/>
                  </a:lnTo>
                  <a:lnTo>
                    <a:pt x="91530" y="85865"/>
                  </a:lnTo>
                  <a:lnTo>
                    <a:pt x="88008" y="88843"/>
                  </a:lnTo>
                  <a:lnTo>
                    <a:pt x="84072" y="91781"/>
                  </a:lnTo>
                  <a:lnTo>
                    <a:pt x="79860" y="94692"/>
                  </a:lnTo>
                  <a:lnTo>
                    <a:pt x="76259" y="97585"/>
                  </a:lnTo>
                  <a:lnTo>
                    <a:pt x="73065" y="100466"/>
                  </a:lnTo>
                  <a:lnTo>
                    <a:pt x="70141" y="103339"/>
                  </a:lnTo>
                  <a:lnTo>
                    <a:pt x="67398" y="105255"/>
                  </a:lnTo>
                  <a:lnTo>
                    <a:pt x="64776" y="106532"/>
                  </a:lnTo>
                  <a:lnTo>
                    <a:pt x="62234" y="107384"/>
                  </a:lnTo>
                  <a:lnTo>
                    <a:pt x="60540" y="108903"/>
                  </a:lnTo>
                  <a:lnTo>
                    <a:pt x="59410" y="110869"/>
                  </a:lnTo>
                  <a:lnTo>
                    <a:pt x="58656" y="113132"/>
                  </a:lnTo>
                  <a:lnTo>
                    <a:pt x="57360" y="114641"/>
                  </a:lnTo>
                  <a:lnTo>
                    <a:pt x="55704" y="115647"/>
                  </a:lnTo>
                  <a:lnTo>
                    <a:pt x="51744" y="116764"/>
                  </a:lnTo>
                  <a:lnTo>
                    <a:pt x="47340" y="117261"/>
                  </a:lnTo>
                  <a:lnTo>
                    <a:pt x="42980" y="117649"/>
                  </a:lnTo>
                  <a:lnTo>
                    <a:pt x="97765" y="117659"/>
                  </a:lnTo>
                  <a:lnTo>
                    <a:pt x="102482" y="118611"/>
                  </a:lnTo>
                  <a:lnTo>
                    <a:pt x="107215" y="120199"/>
                  </a:lnTo>
                  <a:lnTo>
                    <a:pt x="111958" y="122209"/>
                  </a:lnTo>
                  <a:lnTo>
                    <a:pt x="115914" y="124502"/>
                  </a:lnTo>
                  <a:lnTo>
                    <a:pt x="119345" y="126984"/>
                  </a:lnTo>
                  <a:lnTo>
                    <a:pt x="122426" y="129590"/>
                  </a:lnTo>
                  <a:lnTo>
                    <a:pt x="125274" y="132281"/>
                  </a:lnTo>
                  <a:lnTo>
                    <a:pt x="127966" y="135027"/>
                  </a:lnTo>
                  <a:lnTo>
                    <a:pt x="130554" y="137809"/>
                  </a:lnTo>
                  <a:lnTo>
                    <a:pt x="133868" y="140618"/>
                  </a:lnTo>
                  <a:lnTo>
                    <a:pt x="137664" y="143442"/>
                  </a:lnTo>
                  <a:lnTo>
                    <a:pt x="141782" y="146278"/>
                  </a:lnTo>
                  <a:lnTo>
                    <a:pt x="145322" y="149121"/>
                  </a:lnTo>
                  <a:lnTo>
                    <a:pt x="148475" y="151968"/>
                  </a:lnTo>
                  <a:lnTo>
                    <a:pt x="151371" y="154819"/>
                  </a:lnTo>
                  <a:lnTo>
                    <a:pt x="153301" y="158625"/>
                  </a:lnTo>
                  <a:lnTo>
                    <a:pt x="154588" y="163067"/>
                  </a:lnTo>
                  <a:lnTo>
                    <a:pt x="155447" y="167933"/>
                  </a:lnTo>
                  <a:lnTo>
                    <a:pt x="158517" y="175881"/>
                  </a:lnTo>
                  <a:lnTo>
                    <a:pt x="160447" y="179333"/>
                  </a:lnTo>
                  <a:lnTo>
                    <a:pt x="162591" y="185709"/>
                  </a:lnTo>
                  <a:lnTo>
                    <a:pt x="163163" y="188743"/>
                  </a:lnTo>
                  <a:lnTo>
                    <a:pt x="162751" y="192671"/>
                  </a:lnTo>
                  <a:lnTo>
                    <a:pt x="161682" y="197194"/>
                  </a:lnTo>
                  <a:lnTo>
                    <a:pt x="160176" y="202115"/>
                  </a:lnTo>
                  <a:lnTo>
                    <a:pt x="158502" y="210122"/>
                  </a:lnTo>
                  <a:lnTo>
                    <a:pt x="158055" y="213591"/>
                  </a:lnTo>
                  <a:lnTo>
                    <a:pt x="156171" y="216856"/>
                  </a:lnTo>
                  <a:lnTo>
                    <a:pt x="153326" y="219985"/>
                  </a:lnTo>
                  <a:lnTo>
                    <a:pt x="149842" y="223024"/>
                  </a:lnTo>
                  <a:lnTo>
                    <a:pt x="146726" y="226955"/>
                  </a:lnTo>
                  <a:lnTo>
                    <a:pt x="143855" y="231480"/>
                  </a:lnTo>
                  <a:lnTo>
                    <a:pt x="141147" y="236402"/>
                  </a:lnTo>
                  <a:lnTo>
                    <a:pt x="137755" y="240636"/>
                  </a:lnTo>
                  <a:lnTo>
                    <a:pt x="133905" y="244411"/>
                  </a:lnTo>
                  <a:lnTo>
                    <a:pt x="129752" y="247880"/>
                  </a:lnTo>
                  <a:lnTo>
                    <a:pt x="126189" y="251145"/>
                  </a:lnTo>
                  <a:lnTo>
                    <a:pt x="123020" y="254275"/>
                  </a:lnTo>
                  <a:lnTo>
                    <a:pt x="120113" y="257314"/>
                  </a:lnTo>
                  <a:lnTo>
                    <a:pt x="116588" y="260292"/>
                  </a:lnTo>
                  <a:lnTo>
                    <a:pt x="112650" y="263230"/>
                  </a:lnTo>
                  <a:lnTo>
                    <a:pt x="108439" y="266141"/>
                  </a:lnTo>
                  <a:lnTo>
                    <a:pt x="103248" y="268082"/>
                  </a:lnTo>
                  <a:lnTo>
                    <a:pt x="97407" y="269376"/>
                  </a:lnTo>
                  <a:lnTo>
                    <a:pt x="91132" y="270238"/>
                  </a:lnTo>
                  <a:lnTo>
                    <a:pt x="86155" y="270814"/>
                  </a:lnTo>
                  <a:lnTo>
                    <a:pt x="82043" y="271197"/>
                  </a:lnTo>
                  <a:lnTo>
                    <a:pt x="78508" y="271452"/>
                  </a:lnTo>
                  <a:lnTo>
                    <a:pt x="74564" y="272575"/>
                  </a:lnTo>
                  <a:lnTo>
                    <a:pt x="70347" y="274277"/>
                  </a:lnTo>
                  <a:lnTo>
                    <a:pt x="65948" y="276363"/>
                  </a:lnTo>
                  <a:lnTo>
                    <a:pt x="61428" y="276802"/>
                  </a:lnTo>
                  <a:lnTo>
                    <a:pt x="56828" y="276142"/>
                  </a:lnTo>
                  <a:lnTo>
                    <a:pt x="52172" y="274749"/>
                  </a:lnTo>
                  <a:lnTo>
                    <a:pt x="47482" y="273820"/>
                  </a:lnTo>
                  <a:lnTo>
                    <a:pt x="42767" y="273201"/>
                  </a:lnTo>
                  <a:lnTo>
                    <a:pt x="38037" y="272789"/>
                  </a:lnTo>
                  <a:lnTo>
                    <a:pt x="30663" y="272331"/>
                  </a:lnTo>
                  <a:lnTo>
                    <a:pt x="24741" y="272127"/>
                  </a:lnTo>
                  <a:lnTo>
                    <a:pt x="19463" y="272036"/>
                  </a:lnTo>
                  <a:lnTo>
                    <a:pt x="15357" y="270107"/>
                  </a:lnTo>
                  <a:lnTo>
                    <a:pt x="10238" y="266916"/>
                  </a:lnTo>
                  <a:lnTo>
                    <a:pt x="4444" y="262883"/>
                  </a:lnTo>
                  <a:lnTo>
                    <a:pt x="1375" y="259243"/>
                  </a:lnTo>
                  <a:lnTo>
                    <a:pt x="123" y="255863"/>
                  </a:lnTo>
                  <a:lnTo>
                    <a:pt x="0" y="2462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207"/>
            <p:cNvSpPr/>
            <p:nvPr/>
          </p:nvSpPr>
          <p:spPr>
            <a:xfrm>
              <a:off x="7672720" y="3814772"/>
              <a:ext cx="99681" cy="368198"/>
            </a:xfrm>
            <a:custGeom>
              <a:avLst/>
              <a:gdLst/>
              <a:ahLst/>
              <a:cxnLst/>
              <a:rect l="0" t="0" r="0" b="0"/>
              <a:pathLst>
                <a:path w="99681" h="368198">
                  <a:moveTo>
                    <a:pt x="99680" y="59998"/>
                  </a:moveTo>
                  <a:lnTo>
                    <a:pt x="93529" y="45236"/>
                  </a:lnTo>
                  <a:lnTo>
                    <a:pt x="92977" y="41372"/>
                  </a:lnTo>
                  <a:lnTo>
                    <a:pt x="92623" y="31130"/>
                  </a:lnTo>
                  <a:lnTo>
                    <a:pt x="92538" y="10248"/>
                  </a:lnTo>
                  <a:lnTo>
                    <a:pt x="90420" y="6772"/>
                  </a:lnTo>
                  <a:lnTo>
                    <a:pt x="88745" y="4511"/>
                  </a:lnTo>
                  <a:lnTo>
                    <a:pt x="86834" y="3004"/>
                  </a:lnTo>
                  <a:lnTo>
                    <a:pt x="84765" y="2000"/>
                  </a:lnTo>
                  <a:lnTo>
                    <a:pt x="82593" y="1330"/>
                  </a:lnTo>
                  <a:lnTo>
                    <a:pt x="80350" y="883"/>
                  </a:lnTo>
                  <a:lnTo>
                    <a:pt x="78062" y="585"/>
                  </a:lnTo>
                  <a:lnTo>
                    <a:pt x="72479" y="108"/>
                  </a:lnTo>
                  <a:lnTo>
                    <a:pt x="57861" y="6"/>
                  </a:lnTo>
                  <a:lnTo>
                    <a:pt x="55132" y="0"/>
                  </a:lnTo>
                  <a:lnTo>
                    <a:pt x="52518" y="949"/>
                  </a:lnTo>
                  <a:lnTo>
                    <a:pt x="49983" y="2535"/>
                  </a:lnTo>
                  <a:lnTo>
                    <a:pt x="47498" y="4544"/>
                  </a:lnTo>
                  <a:lnTo>
                    <a:pt x="45842" y="6836"/>
                  </a:lnTo>
                  <a:lnTo>
                    <a:pt x="44738" y="9317"/>
                  </a:lnTo>
                  <a:lnTo>
                    <a:pt x="44002" y="11923"/>
                  </a:lnTo>
                  <a:lnTo>
                    <a:pt x="41923" y="14612"/>
                  </a:lnTo>
                  <a:lnTo>
                    <a:pt x="38951" y="17358"/>
                  </a:lnTo>
                  <a:lnTo>
                    <a:pt x="35382" y="20141"/>
                  </a:lnTo>
                  <a:lnTo>
                    <a:pt x="32208" y="22949"/>
                  </a:lnTo>
                  <a:lnTo>
                    <a:pt x="29299" y="25774"/>
                  </a:lnTo>
                  <a:lnTo>
                    <a:pt x="26565" y="28609"/>
                  </a:lnTo>
                  <a:lnTo>
                    <a:pt x="23949" y="31452"/>
                  </a:lnTo>
                  <a:lnTo>
                    <a:pt x="18926" y="37151"/>
                  </a:lnTo>
                  <a:lnTo>
                    <a:pt x="16475" y="40956"/>
                  </a:lnTo>
                  <a:lnTo>
                    <a:pt x="14048" y="45398"/>
                  </a:lnTo>
                  <a:lnTo>
                    <a:pt x="11636" y="50265"/>
                  </a:lnTo>
                  <a:lnTo>
                    <a:pt x="8956" y="58212"/>
                  </a:lnTo>
                  <a:lnTo>
                    <a:pt x="6970" y="65872"/>
                  </a:lnTo>
                  <a:lnTo>
                    <a:pt x="5329" y="70581"/>
                  </a:lnTo>
                  <a:lnTo>
                    <a:pt x="3442" y="75626"/>
                  </a:lnTo>
                  <a:lnTo>
                    <a:pt x="1345" y="83771"/>
                  </a:lnTo>
                  <a:lnTo>
                    <a:pt x="413" y="91519"/>
                  </a:lnTo>
                  <a:lnTo>
                    <a:pt x="0" y="101312"/>
                  </a:lnTo>
                  <a:lnTo>
                    <a:pt x="682" y="105638"/>
                  </a:lnTo>
                  <a:lnTo>
                    <a:pt x="3558" y="112985"/>
                  </a:lnTo>
                  <a:lnTo>
                    <a:pt x="5847" y="117925"/>
                  </a:lnTo>
                  <a:lnTo>
                    <a:pt x="8499" y="121621"/>
                  </a:lnTo>
                  <a:lnTo>
                    <a:pt x="10318" y="123940"/>
                  </a:lnTo>
                  <a:lnTo>
                    <a:pt x="12324" y="125485"/>
                  </a:lnTo>
                  <a:lnTo>
                    <a:pt x="14455" y="126516"/>
                  </a:lnTo>
                  <a:lnTo>
                    <a:pt x="16669" y="127203"/>
                  </a:lnTo>
                  <a:lnTo>
                    <a:pt x="18939" y="127661"/>
                  </a:lnTo>
                  <a:lnTo>
                    <a:pt x="21247" y="127967"/>
                  </a:lnTo>
                  <a:lnTo>
                    <a:pt x="23579" y="128171"/>
                  </a:lnTo>
                  <a:lnTo>
                    <a:pt x="29895" y="123544"/>
                  </a:lnTo>
                  <a:lnTo>
                    <a:pt x="38870" y="115697"/>
                  </a:lnTo>
                  <a:lnTo>
                    <a:pt x="57571" y="98088"/>
                  </a:lnTo>
                  <a:lnTo>
                    <a:pt x="63671" y="92058"/>
                  </a:lnTo>
                  <a:lnTo>
                    <a:pt x="68529" y="87086"/>
                  </a:lnTo>
                  <a:lnTo>
                    <a:pt x="72563" y="81867"/>
                  </a:lnTo>
                  <a:lnTo>
                    <a:pt x="76045" y="76482"/>
                  </a:lnTo>
                  <a:lnTo>
                    <a:pt x="79161" y="70987"/>
                  </a:lnTo>
                  <a:lnTo>
                    <a:pt x="81238" y="66372"/>
                  </a:lnTo>
                  <a:lnTo>
                    <a:pt x="83546" y="58703"/>
                  </a:lnTo>
                  <a:lnTo>
                    <a:pt x="85749" y="55324"/>
                  </a:lnTo>
                  <a:lnTo>
                    <a:pt x="88805" y="52120"/>
                  </a:lnTo>
                  <a:lnTo>
                    <a:pt x="92430" y="49031"/>
                  </a:lnTo>
                  <a:lnTo>
                    <a:pt x="94846" y="46019"/>
                  </a:lnTo>
                  <a:lnTo>
                    <a:pt x="96457" y="43058"/>
                  </a:lnTo>
                  <a:lnTo>
                    <a:pt x="98248" y="37229"/>
                  </a:lnTo>
                  <a:lnTo>
                    <a:pt x="99397" y="25726"/>
                  </a:lnTo>
                  <a:lnTo>
                    <a:pt x="99624" y="18832"/>
                  </a:lnTo>
                  <a:lnTo>
                    <a:pt x="98849" y="18266"/>
                  </a:lnTo>
                  <a:lnTo>
                    <a:pt x="95870" y="17638"/>
                  </a:lnTo>
                  <a:lnTo>
                    <a:pt x="92623" y="17148"/>
                  </a:lnTo>
                  <a:lnTo>
                    <a:pt x="96354" y="21690"/>
                  </a:lnTo>
                  <a:lnTo>
                    <a:pt x="97463" y="23982"/>
                  </a:lnTo>
                  <a:lnTo>
                    <a:pt x="98694" y="29068"/>
                  </a:lnTo>
                  <a:lnTo>
                    <a:pt x="99387" y="37287"/>
                  </a:lnTo>
                  <a:lnTo>
                    <a:pt x="97433" y="45459"/>
                  </a:lnTo>
                  <a:lnTo>
                    <a:pt x="94712" y="55441"/>
                  </a:lnTo>
                  <a:lnTo>
                    <a:pt x="93503" y="66227"/>
                  </a:lnTo>
                  <a:lnTo>
                    <a:pt x="92966" y="77371"/>
                  </a:lnTo>
                  <a:lnTo>
                    <a:pt x="92726" y="89627"/>
                  </a:lnTo>
                  <a:lnTo>
                    <a:pt x="92621" y="104598"/>
                  </a:lnTo>
                  <a:lnTo>
                    <a:pt x="91799" y="111639"/>
                  </a:lnTo>
                  <a:lnTo>
                    <a:pt x="90457" y="118238"/>
                  </a:lnTo>
                  <a:lnTo>
                    <a:pt x="88769" y="124542"/>
                  </a:lnTo>
                  <a:lnTo>
                    <a:pt x="87643" y="131602"/>
                  </a:lnTo>
                  <a:lnTo>
                    <a:pt x="86893" y="139166"/>
                  </a:lnTo>
                  <a:lnTo>
                    <a:pt x="86392" y="147067"/>
                  </a:lnTo>
                  <a:lnTo>
                    <a:pt x="86059" y="155191"/>
                  </a:lnTo>
                  <a:lnTo>
                    <a:pt x="85689" y="171838"/>
                  </a:lnTo>
                  <a:lnTo>
                    <a:pt x="86383" y="180278"/>
                  </a:lnTo>
                  <a:lnTo>
                    <a:pt x="87641" y="188762"/>
                  </a:lnTo>
                  <a:lnTo>
                    <a:pt x="89272" y="197276"/>
                  </a:lnTo>
                  <a:lnTo>
                    <a:pt x="90360" y="205809"/>
                  </a:lnTo>
                  <a:lnTo>
                    <a:pt x="91085" y="214355"/>
                  </a:lnTo>
                  <a:lnTo>
                    <a:pt x="91568" y="222910"/>
                  </a:lnTo>
                  <a:lnTo>
                    <a:pt x="92106" y="237496"/>
                  </a:lnTo>
                  <a:lnTo>
                    <a:pt x="92345" y="251280"/>
                  </a:lnTo>
                  <a:lnTo>
                    <a:pt x="92451" y="266932"/>
                  </a:lnTo>
                  <a:lnTo>
                    <a:pt x="91685" y="274154"/>
                  </a:lnTo>
                  <a:lnTo>
                    <a:pt x="90382" y="280874"/>
                  </a:lnTo>
                  <a:lnTo>
                    <a:pt x="88719" y="287258"/>
                  </a:lnTo>
                  <a:lnTo>
                    <a:pt x="87610" y="293419"/>
                  </a:lnTo>
                  <a:lnTo>
                    <a:pt x="86870" y="299433"/>
                  </a:lnTo>
                  <a:lnTo>
                    <a:pt x="86377" y="305346"/>
                  </a:lnTo>
                  <a:lnTo>
                    <a:pt x="86049" y="311193"/>
                  </a:lnTo>
                  <a:lnTo>
                    <a:pt x="85830" y="316996"/>
                  </a:lnTo>
                  <a:lnTo>
                    <a:pt x="85587" y="328524"/>
                  </a:lnTo>
                  <a:lnTo>
                    <a:pt x="85393" y="368197"/>
                  </a:lnTo>
                  <a:lnTo>
                    <a:pt x="85392" y="363936"/>
                  </a:lnTo>
                  <a:lnTo>
                    <a:pt x="84598" y="362635"/>
                  </a:lnTo>
                  <a:lnTo>
                    <a:pt x="83276" y="361769"/>
                  </a:lnTo>
                  <a:lnTo>
                    <a:pt x="78248" y="3600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208"/>
            <p:cNvSpPr/>
            <p:nvPr/>
          </p:nvSpPr>
          <p:spPr>
            <a:xfrm>
              <a:off x="6365081" y="4286251"/>
              <a:ext cx="1564482" cy="102860"/>
            </a:xfrm>
            <a:custGeom>
              <a:avLst/>
              <a:gdLst/>
              <a:ahLst/>
              <a:cxnLst/>
              <a:rect l="0" t="0" r="0" b="0"/>
              <a:pathLst>
                <a:path w="1564482" h="102860">
                  <a:moveTo>
                    <a:pt x="0" y="85724"/>
                  </a:moveTo>
                  <a:lnTo>
                    <a:pt x="6151" y="93104"/>
                  </a:lnTo>
                  <a:lnTo>
                    <a:pt x="10936" y="96307"/>
                  </a:lnTo>
                  <a:lnTo>
                    <a:pt x="14435" y="98494"/>
                  </a:lnTo>
                  <a:lnTo>
                    <a:pt x="20438" y="100924"/>
                  </a:lnTo>
                  <a:lnTo>
                    <a:pt x="30397" y="102292"/>
                  </a:lnTo>
                  <a:lnTo>
                    <a:pt x="76232" y="102859"/>
                  </a:lnTo>
                  <a:lnTo>
                    <a:pt x="87856" y="100324"/>
                  </a:lnTo>
                  <a:lnTo>
                    <a:pt x="94289" y="98315"/>
                  </a:lnTo>
                  <a:lnTo>
                    <a:pt x="114721" y="95486"/>
                  </a:lnTo>
                  <a:lnTo>
                    <a:pt x="157845" y="94453"/>
                  </a:lnTo>
                  <a:lnTo>
                    <a:pt x="185940" y="91803"/>
                  </a:lnTo>
                  <a:lnTo>
                    <a:pt x="195397" y="89776"/>
                  </a:lnTo>
                  <a:lnTo>
                    <a:pt x="204877" y="87473"/>
                  </a:lnTo>
                  <a:lnTo>
                    <a:pt x="223878" y="82374"/>
                  </a:lnTo>
                  <a:lnTo>
                    <a:pt x="245021" y="79472"/>
                  </a:lnTo>
                  <a:lnTo>
                    <a:pt x="266855" y="77230"/>
                  </a:lnTo>
                  <a:lnTo>
                    <a:pt x="277122" y="75299"/>
                  </a:lnTo>
                  <a:lnTo>
                    <a:pt x="287142" y="73059"/>
                  </a:lnTo>
                  <a:lnTo>
                    <a:pt x="320205" y="69906"/>
                  </a:lnTo>
                  <a:lnTo>
                    <a:pt x="366933" y="67889"/>
                  </a:lnTo>
                  <a:lnTo>
                    <a:pt x="378766" y="66213"/>
                  </a:lnTo>
                  <a:lnTo>
                    <a:pt x="416498" y="59305"/>
                  </a:lnTo>
                  <a:lnTo>
                    <a:pt x="430065" y="56681"/>
                  </a:lnTo>
                  <a:lnTo>
                    <a:pt x="455723" y="53766"/>
                  </a:lnTo>
                  <a:lnTo>
                    <a:pt x="481150" y="51518"/>
                  </a:lnTo>
                  <a:lnTo>
                    <a:pt x="494597" y="49585"/>
                  </a:lnTo>
                  <a:lnTo>
                    <a:pt x="508325" y="47344"/>
                  </a:lnTo>
                  <a:lnTo>
                    <a:pt x="563783" y="42794"/>
                  </a:lnTo>
                  <a:lnTo>
                    <a:pt x="576675" y="40912"/>
                  </a:lnTo>
                  <a:lnTo>
                    <a:pt x="589237" y="38704"/>
                  </a:lnTo>
                  <a:lnTo>
                    <a:pt x="643619" y="34208"/>
                  </a:lnTo>
                  <a:lnTo>
                    <a:pt x="657679" y="32330"/>
                  </a:lnTo>
                  <a:lnTo>
                    <a:pt x="671815" y="30125"/>
                  </a:lnTo>
                  <a:lnTo>
                    <a:pt x="728723" y="25635"/>
                  </a:lnTo>
                  <a:lnTo>
                    <a:pt x="742990" y="23757"/>
                  </a:lnTo>
                  <a:lnTo>
                    <a:pt x="757264" y="21552"/>
                  </a:lnTo>
                  <a:lnTo>
                    <a:pt x="800108" y="18450"/>
                  </a:lnTo>
                  <a:lnTo>
                    <a:pt x="846757" y="17530"/>
                  </a:lnTo>
                  <a:lnTo>
                    <a:pt x="891976" y="17258"/>
                  </a:lnTo>
                  <a:lnTo>
                    <a:pt x="923219" y="14655"/>
                  </a:lnTo>
                  <a:lnTo>
                    <a:pt x="939330" y="12626"/>
                  </a:lnTo>
                  <a:lnTo>
                    <a:pt x="984757" y="9773"/>
                  </a:lnTo>
                  <a:lnTo>
                    <a:pt x="1028380" y="8927"/>
                  </a:lnTo>
                  <a:lnTo>
                    <a:pt x="1059249" y="6189"/>
                  </a:lnTo>
                  <a:lnTo>
                    <a:pt x="1075260" y="4126"/>
                  </a:lnTo>
                  <a:lnTo>
                    <a:pt x="1120548" y="1221"/>
                  </a:lnTo>
                  <a:lnTo>
                    <a:pt x="1164129" y="361"/>
                  </a:lnTo>
                  <a:lnTo>
                    <a:pt x="1361951" y="0"/>
                  </a:lnTo>
                  <a:lnTo>
                    <a:pt x="1385832" y="2539"/>
                  </a:lnTo>
                  <a:lnTo>
                    <a:pt x="1397756" y="4550"/>
                  </a:lnTo>
                  <a:lnTo>
                    <a:pt x="1433501" y="7379"/>
                  </a:lnTo>
                  <a:lnTo>
                    <a:pt x="1477500" y="8414"/>
                  </a:lnTo>
                  <a:lnTo>
                    <a:pt x="1492485" y="9454"/>
                  </a:lnTo>
                  <a:lnTo>
                    <a:pt x="1499815" y="11065"/>
                  </a:lnTo>
                  <a:lnTo>
                    <a:pt x="1507083" y="13091"/>
                  </a:lnTo>
                  <a:lnTo>
                    <a:pt x="1519392" y="15343"/>
                  </a:lnTo>
                  <a:lnTo>
                    <a:pt x="1564481" y="1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209"/>
            <p:cNvSpPr/>
            <p:nvPr/>
          </p:nvSpPr>
          <p:spPr>
            <a:xfrm>
              <a:off x="6686550" y="4517707"/>
              <a:ext cx="20843" cy="240031"/>
            </a:xfrm>
            <a:custGeom>
              <a:avLst/>
              <a:gdLst/>
              <a:ahLst/>
              <a:cxnLst/>
              <a:rect l="0" t="0" r="0" b="0"/>
              <a:pathLst>
                <a:path w="20843" h="240031">
                  <a:moveTo>
                    <a:pt x="7143" y="0"/>
                  </a:moveTo>
                  <a:lnTo>
                    <a:pt x="14728" y="31856"/>
                  </a:lnTo>
                  <a:lnTo>
                    <a:pt x="16962" y="43145"/>
                  </a:lnTo>
                  <a:lnTo>
                    <a:pt x="18452" y="52576"/>
                  </a:lnTo>
                  <a:lnTo>
                    <a:pt x="19445" y="60768"/>
                  </a:lnTo>
                  <a:lnTo>
                    <a:pt x="20108" y="68135"/>
                  </a:lnTo>
                  <a:lnTo>
                    <a:pt x="20549" y="74951"/>
                  </a:lnTo>
                  <a:lnTo>
                    <a:pt x="20842" y="81399"/>
                  </a:lnTo>
                  <a:lnTo>
                    <a:pt x="20245" y="88557"/>
                  </a:lnTo>
                  <a:lnTo>
                    <a:pt x="19053" y="96185"/>
                  </a:lnTo>
                  <a:lnTo>
                    <a:pt x="17464" y="104128"/>
                  </a:lnTo>
                  <a:lnTo>
                    <a:pt x="16405" y="111329"/>
                  </a:lnTo>
                  <a:lnTo>
                    <a:pt x="15699" y="118035"/>
                  </a:lnTo>
                  <a:lnTo>
                    <a:pt x="15229" y="124410"/>
                  </a:lnTo>
                  <a:lnTo>
                    <a:pt x="14915" y="131517"/>
                  </a:lnTo>
                  <a:lnTo>
                    <a:pt x="14566" y="147034"/>
                  </a:lnTo>
                  <a:lnTo>
                    <a:pt x="14312" y="185350"/>
                  </a:lnTo>
                  <a:lnTo>
                    <a:pt x="13510" y="190242"/>
                  </a:lnTo>
                  <a:lnTo>
                    <a:pt x="12181" y="194456"/>
                  </a:lnTo>
                  <a:lnTo>
                    <a:pt x="8589" y="202630"/>
                  </a:lnTo>
                  <a:lnTo>
                    <a:pt x="4347" y="212613"/>
                  </a:lnTo>
                  <a:lnTo>
                    <a:pt x="2897" y="216989"/>
                  </a:lnTo>
                  <a:lnTo>
                    <a:pt x="1931" y="220859"/>
                  </a:lnTo>
                  <a:lnTo>
                    <a:pt x="381" y="229364"/>
                  </a:lnTo>
                  <a:lnTo>
                    <a:pt x="113" y="235388"/>
                  </a:lnTo>
                  <a:lnTo>
                    <a:pt x="0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210"/>
            <p:cNvSpPr/>
            <p:nvPr/>
          </p:nvSpPr>
          <p:spPr>
            <a:xfrm>
              <a:off x="6787677" y="4492094"/>
              <a:ext cx="213199" cy="85399"/>
            </a:xfrm>
            <a:custGeom>
              <a:avLst/>
              <a:gdLst/>
              <a:ahLst/>
              <a:cxnLst/>
              <a:rect l="0" t="0" r="0" b="0"/>
              <a:pathLst>
                <a:path w="213199" h="85399">
                  <a:moveTo>
                    <a:pt x="34604" y="8468"/>
                  </a:moveTo>
                  <a:lnTo>
                    <a:pt x="34604" y="0"/>
                  </a:lnTo>
                  <a:lnTo>
                    <a:pt x="34604" y="12915"/>
                  </a:lnTo>
                  <a:lnTo>
                    <a:pt x="33810" y="15243"/>
                  </a:lnTo>
                  <a:lnTo>
                    <a:pt x="32487" y="17747"/>
                  </a:lnTo>
                  <a:lnTo>
                    <a:pt x="30811" y="20369"/>
                  </a:lnTo>
                  <a:lnTo>
                    <a:pt x="29694" y="23070"/>
                  </a:lnTo>
                  <a:lnTo>
                    <a:pt x="28949" y="25822"/>
                  </a:lnTo>
                  <a:lnTo>
                    <a:pt x="28453" y="28610"/>
                  </a:lnTo>
                  <a:lnTo>
                    <a:pt x="27328" y="31421"/>
                  </a:lnTo>
                  <a:lnTo>
                    <a:pt x="25785" y="34248"/>
                  </a:lnTo>
                  <a:lnTo>
                    <a:pt x="23962" y="37084"/>
                  </a:lnTo>
                  <a:lnTo>
                    <a:pt x="21953" y="39928"/>
                  </a:lnTo>
                  <a:lnTo>
                    <a:pt x="19820" y="42776"/>
                  </a:lnTo>
                  <a:lnTo>
                    <a:pt x="15333" y="48481"/>
                  </a:lnTo>
                  <a:lnTo>
                    <a:pt x="10693" y="54192"/>
                  </a:lnTo>
                  <a:lnTo>
                    <a:pt x="9138" y="57048"/>
                  </a:lnTo>
                  <a:lnTo>
                    <a:pt x="8101" y="59905"/>
                  </a:lnTo>
                  <a:lnTo>
                    <a:pt x="7410" y="62762"/>
                  </a:lnTo>
                  <a:lnTo>
                    <a:pt x="6156" y="64667"/>
                  </a:lnTo>
                  <a:lnTo>
                    <a:pt x="4526" y="65936"/>
                  </a:lnTo>
                  <a:lnTo>
                    <a:pt x="2646" y="66783"/>
                  </a:lnTo>
                  <a:lnTo>
                    <a:pt x="1393" y="69252"/>
                  </a:lnTo>
                  <a:lnTo>
                    <a:pt x="556" y="72803"/>
                  </a:lnTo>
                  <a:lnTo>
                    <a:pt x="0" y="77076"/>
                  </a:lnTo>
                  <a:lnTo>
                    <a:pt x="422" y="79924"/>
                  </a:lnTo>
                  <a:lnTo>
                    <a:pt x="1497" y="81823"/>
                  </a:lnTo>
                  <a:lnTo>
                    <a:pt x="3008" y="83089"/>
                  </a:lnTo>
                  <a:lnTo>
                    <a:pt x="6802" y="84495"/>
                  </a:lnTo>
                  <a:lnTo>
                    <a:pt x="11929" y="85120"/>
                  </a:lnTo>
                  <a:lnTo>
                    <a:pt x="15519" y="85287"/>
                  </a:lnTo>
                  <a:lnTo>
                    <a:pt x="19499" y="85398"/>
                  </a:lnTo>
                  <a:lnTo>
                    <a:pt x="22946" y="84520"/>
                  </a:lnTo>
                  <a:lnTo>
                    <a:pt x="26038" y="82982"/>
                  </a:lnTo>
                  <a:lnTo>
                    <a:pt x="28893" y="81003"/>
                  </a:lnTo>
                  <a:lnTo>
                    <a:pt x="32385" y="79685"/>
                  </a:lnTo>
                  <a:lnTo>
                    <a:pt x="36299" y="78806"/>
                  </a:lnTo>
                  <a:lnTo>
                    <a:pt x="40496" y="78220"/>
                  </a:lnTo>
                  <a:lnTo>
                    <a:pt x="44882" y="77829"/>
                  </a:lnTo>
                  <a:lnTo>
                    <a:pt x="49394" y="77569"/>
                  </a:lnTo>
                  <a:lnTo>
                    <a:pt x="53989" y="77396"/>
                  </a:lnTo>
                  <a:lnTo>
                    <a:pt x="58639" y="76327"/>
                  </a:lnTo>
                  <a:lnTo>
                    <a:pt x="63328" y="74663"/>
                  </a:lnTo>
                  <a:lnTo>
                    <a:pt x="68040" y="72600"/>
                  </a:lnTo>
                  <a:lnTo>
                    <a:pt x="72770" y="71226"/>
                  </a:lnTo>
                  <a:lnTo>
                    <a:pt x="77510" y="70309"/>
                  </a:lnTo>
                  <a:lnTo>
                    <a:pt x="82258" y="69698"/>
                  </a:lnTo>
                  <a:lnTo>
                    <a:pt x="87011" y="68338"/>
                  </a:lnTo>
                  <a:lnTo>
                    <a:pt x="91767" y="66479"/>
                  </a:lnTo>
                  <a:lnTo>
                    <a:pt x="96525" y="64287"/>
                  </a:lnTo>
                  <a:lnTo>
                    <a:pt x="101285" y="62826"/>
                  </a:lnTo>
                  <a:lnTo>
                    <a:pt x="106045" y="61852"/>
                  </a:lnTo>
                  <a:lnTo>
                    <a:pt x="110806" y="61202"/>
                  </a:lnTo>
                  <a:lnTo>
                    <a:pt x="114774" y="60769"/>
                  </a:lnTo>
                  <a:lnTo>
                    <a:pt x="121300" y="60288"/>
                  </a:lnTo>
                  <a:lnTo>
                    <a:pt x="128962" y="60074"/>
                  </a:lnTo>
                  <a:lnTo>
                    <a:pt x="133228" y="60017"/>
                  </a:lnTo>
                  <a:lnTo>
                    <a:pt x="136866" y="60932"/>
                  </a:lnTo>
                  <a:lnTo>
                    <a:pt x="140085" y="62494"/>
                  </a:lnTo>
                  <a:lnTo>
                    <a:pt x="143024" y="64487"/>
                  </a:lnTo>
                  <a:lnTo>
                    <a:pt x="146572" y="65817"/>
                  </a:lnTo>
                  <a:lnTo>
                    <a:pt x="150524" y="66704"/>
                  </a:lnTo>
                  <a:lnTo>
                    <a:pt x="154746" y="67294"/>
                  </a:lnTo>
                  <a:lnTo>
                    <a:pt x="158355" y="67688"/>
                  </a:lnTo>
                  <a:lnTo>
                    <a:pt x="164482" y="68126"/>
                  </a:lnTo>
                  <a:lnTo>
                    <a:pt x="171967" y="68320"/>
                  </a:lnTo>
                  <a:lnTo>
                    <a:pt x="185915" y="68445"/>
                  </a:lnTo>
                  <a:lnTo>
                    <a:pt x="188659" y="69407"/>
                  </a:lnTo>
                  <a:lnTo>
                    <a:pt x="191283" y="71002"/>
                  </a:lnTo>
                  <a:lnTo>
                    <a:pt x="193825" y="73017"/>
                  </a:lnTo>
                  <a:lnTo>
                    <a:pt x="198767" y="75257"/>
                  </a:lnTo>
                  <a:lnTo>
                    <a:pt x="203609" y="76252"/>
                  </a:lnTo>
                  <a:lnTo>
                    <a:pt x="208406" y="76694"/>
                  </a:lnTo>
                  <a:lnTo>
                    <a:pt x="210004" y="75860"/>
                  </a:lnTo>
                  <a:lnTo>
                    <a:pt x="211068" y="74351"/>
                  </a:lnTo>
                  <a:lnTo>
                    <a:pt x="213198" y="6847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211"/>
            <p:cNvSpPr/>
            <p:nvPr/>
          </p:nvSpPr>
          <p:spPr>
            <a:xfrm>
              <a:off x="6929437" y="4431982"/>
              <a:ext cx="28576" cy="282894"/>
            </a:xfrm>
            <a:custGeom>
              <a:avLst/>
              <a:gdLst/>
              <a:ahLst/>
              <a:cxnLst/>
              <a:rect l="0" t="0" r="0" b="0"/>
              <a:pathLst>
                <a:path w="28576" h="282894">
                  <a:moveTo>
                    <a:pt x="28575" y="0"/>
                  </a:moveTo>
                  <a:lnTo>
                    <a:pt x="21518" y="0"/>
                  </a:lnTo>
                  <a:lnTo>
                    <a:pt x="21437" y="8731"/>
                  </a:lnTo>
                  <a:lnTo>
                    <a:pt x="21431" y="49953"/>
                  </a:lnTo>
                  <a:lnTo>
                    <a:pt x="22225" y="55209"/>
                  </a:lnTo>
                  <a:lnTo>
                    <a:pt x="23548" y="60619"/>
                  </a:lnTo>
                  <a:lnTo>
                    <a:pt x="25224" y="66130"/>
                  </a:lnTo>
                  <a:lnTo>
                    <a:pt x="26341" y="71709"/>
                  </a:lnTo>
                  <a:lnTo>
                    <a:pt x="27085" y="77334"/>
                  </a:lnTo>
                  <a:lnTo>
                    <a:pt x="27582" y="82988"/>
                  </a:lnTo>
                  <a:lnTo>
                    <a:pt x="27913" y="89616"/>
                  </a:lnTo>
                  <a:lnTo>
                    <a:pt x="28281" y="104599"/>
                  </a:lnTo>
                  <a:lnTo>
                    <a:pt x="28536" y="139175"/>
                  </a:lnTo>
                  <a:lnTo>
                    <a:pt x="28549" y="147076"/>
                  </a:lnTo>
                  <a:lnTo>
                    <a:pt x="27764" y="154248"/>
                  </a:lnTo>
                  <a:lnTo>
                    <a:pt x="26446" y="160935"/>
                  </a:lnTo>
                  <a:lnTo>
                    <a:pt x="24775" y="167297"/>
                  </a:lnTo>
                  <a:lnTo>
                    <a:pt x="23661" y="173444"/>
                  </a:lnTo>
                  <a:lnTo>
                    <a:pt x="22918" y="179447"/>
                  </a:lnTo>
                  <a:lnTo>
                    <a:pt x="22422" y="185353"/>
                  </a:lnTo>
                  <a:lnTo>
                    <a:pt x="20504" y="198817"/>
                  </a:lnTo>
                  <a:lnTo>
                    <a:pt x="9217" y="269939"/>
                  </a:lnTo>
                  <a:lnTo>
                    <a:pt x="7732" y="274257"/>
                  </a:lnTo>
                  <a:lnTo>
                    <a:pt x="5948" y="277135"/>
                  </a:lnTo>
                  <a:lnTo>
                    <a:pt x="0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212"/>
            <p:cNvSpPr/>
            <p:nvPr/>
          </p:nvSpPr>
          <p:spPr>
            <a:xfrm>
              <a:off x="4037338" y="4954908"/>
              <a:ext cx="183405" cy="264774"/>
            </a:xfrm>
            <a:custGeom>
              <a:avLst/>
              <a:gdLst/>
              <a:ahLst/>
              <a:cxnLst/>
              <a:rect l="0" t="0" r="0" b="0"/>
              <a:pathLst>
                <a:path w="183405" h="264774">
                  <a:moveTo>
                    <a:pt x="148899" y="17142"/>
                  </a:moveTo>
                  <a:lnTo>
                    <a:pt x="130447" y="9761"/>
                  </a:lnTo>
                  <a:lnTo>
                    <a:pt x="126675" y="6559"/>
                  </a:lnTo>
                  <a:lnTo>
                    <a:pt x="124558" y="4371"/>
                  </a:lnTo>
                  <a:lnTo>
                    <a:pt x="122353" y="2913"/>
                  </a:lnTo>
                  <a:lnTo>
                    <a:pt x="117786" y="1293"/>
                  </a:lnTo>
                  <a:lnTo>
                    <a:pt x="113111" y="573"/>
                  </a:lnTo>
                  <a:lnTo>
                    <a:pt x="107434" y="111"/>
                  </a:lnTo>
                  <a:lnTo>
                    <a:pt x="102658" y="31"/>
                  </a:lnTo>
                  <a:lnTo>
                    <a:pt x="89280" y="0"/>
                  </a:lnTo>
                  <a:lnTo>
                    <a:pt x="86928" y="951"/>
                  </a:lnTo>
                  <a:lnTo>
                    <a:pt x="82198" y="4548"/>
                  </a:lnTo>
                  <a:lnTo>
                    <a:pt x="77450" y="9322"/>
                  </a:lnTo>
                  <a:lnTo>
                    <a:pt x="71900" y="14619"/>
                  </a:lnTo>
                  <a:lnTo>
                    <a:pt x="68198" y="17365"/>
                  </a:lnTo>
                  <a:lnTo>
                    <a:pt x="64142" y="20148"/>
                  </a:lnTo>
                  <a:lnTo>
                    <a:pt x="59851" y="23909"/>
                  </a:lnTo>
                  <a:lnTo>
                    <a:pt x="55402" y="28320"/>
                  </a:lnTo>
                  <a:lnTo>
                    <a:pt x="50849" y="33167"/>
                  </a:lnTo>
                  <a:lnTo>
                    <a:pt x="46226" y="37350"/>
                  </a:lnTo>
                  <a:lnTo>
                    <a:pt x="41557" y="41092"/>
                  </a:lnTo>
                  <a:lnTo>
                    <a:pt x="36856" y="44538"/>
                  </a:lnTo>
                  <a:lnTo>
                    <a:pt x="32929" y="47788"/>
                  </a:lnTo>
                  <a:lnTo>
                    <a:pt x="29517" y="50908"/>
                  </a:lnTo>
                  <a:lnTo>
                    <a:pt x="26448" y="53940"/>
                  </a:lnTo>
                  <a:lnTo>
                    <a:pt x="23609" y="57867"/>
                  </a:lnTo>
                  <a:lnTo>
                    <a:pt x="20922" y="62389"/>
                  </a:lnTo>
                  <a:lnTo>
                    <a:pt x="18338" y="67309"/>
                  </a:lnTo>
                  <a:lnTo>
                    <a:pt x="13349" y="75316"/>
                  </a:lnTo>
                  <a:lnTo>
                    <a:pt x="7471" y="83667"/>
                  </a:lnTo>
                  <a:lnTo>
                    <a:pt x="2661" y="89664"/>
                  </a:lnTo>
                  <a:lnTo>
                    <a:pt x="0" y="92922"/>
                  </a:lnTo>
                  <a:lnTo>
                    <a:pt x="420" y="94332"/>
                  </a:lnTo>
                  <a:lnTo>
                    <a:pt x="5129" y="101555"/>
                  </a:lnTo>
                  <a:lnTo>
                    <a:pt x="6222" y="101992"/>
                  </a:lnTo>
                  <a:lnTo>
                    <a:pt x="9551" y="102478"/>
                  </a:lnTo>
                  <a:lnTo>
                    <a:pt x="11550" y="103560"/>
                  </a:lnTo>
                  <a:lnTo>
                    <a:pt x="15889" y="107303"/>
                  </a:lnTo>
                  <a:lnTo>
                    <a:pt x="18157" y="108681"/>
                  </a:lnTo>
                  <a:lnTo>
                    <a:pt x="22793" y="110214"/>
                  </a:lnTo>
                  <a:lnTo>
                    <a:pt x="27500" y="110895"/>
                  </a:lnTo>
                  <a:lnTo>
                    <a:pt x="33032" y="111197"/>
                  </a:lnTo>
                  <a:lnTo>
                    <a:pt x="50278" y="111407"/>
                  </a:lnTo>
                  <a:lnTo>
                    <a:pt x="89466" y="111438"/>
                  </a:lnTo>
                  <a:lnTo>
                    <a:pt x="94196" y="112391"/>
                  </a:lnTo>
                  <a:lnTo>
                    <a:pt x="98936" y="113979"/>
                  </a:lnTo>
                  <a:lnTo>
                    <a:pt x="103685" y="115990"/>
                  </a:lnTo>
                  <a:lnTo>
                    <a:pt x="109231" y="117331"/>
                  </a:lnTo>
                  <a:lnTo>
                    <a:pt x="115310" y="118224"/>
                  </a:lnTo>
                  <a:lnTo>
                    <a:pt x="121744" y="118820"/>
                  </a:lnTo>
                  <a:lnTo>
                    <a:pt x="126827" y="120170"/>
                  </a:lnTo>
                  <a:lnTo>
                    <a:pt x="131009" y="122022"/>
                  </a:lnTo>
                  <a:lnTo>
                    <a:pt x="147217" y="131839"/>
                  </a:lnTo>
                  <a:lnTo>
                    <a:pt x="150953" y="135516"/>
                  </a:lnTo>
                  <a:lnTo>
                    <a:pt x="154237" y="139873"/>
                  </a:lnTo>
                  <a:lnTo>
                    <a:pt x="157220" y="144683"/>
                  </a:lnTo>
                  <a:lnTo>
                    <a:pt x="160797" y="148842"/>
                  </a:lnTo>
                  <a:lnTo>
                    <a:pt x="164768" y="152567"/>
                  </a:lnTo>
                  <a:lnTo>
                    <a:pt x="169003" y="156002"/>
                  </a:lnTo>
                  <a:lnTo>
                    <a:pt x="171827" y="160198"/>
                  </a:lnTo>
                  <a:lnTo>
                    <a:pt x="173710" y="164900"/>
                  </a:lnTo>
                  <a:lnTo>
                    <a:pt x="174964" y="169940"/>
                  </a:lnTo>
                  <a:lnTo>
                    <a:pt x="178475" y="178080"/>
                  </a:lnTo>
                  <a:lnTo>
                    <a:pt x="180523" y="181584"/>
                  </a:lnTo>
                  <a:lnTo>
                    <a:pt x="181888" y="185824"/>
                  </a:lnTo>
                  <a:lnTo>
                    <a:pt x="182798" y="190557"/>
                  </a:lnTo>
                  <a:lnTo>
                    <a:pt x="183404" y="195617"/>
                  </a:lnTo>
                  <a:lnTo>
                    <a:pt x="183015" y="200895"/>
                  </a:lnTo>
                  <a:lnTo>
                    <a:pt x="181962" y="206319"/>
                  </a:lnTo>
                  <a:lnTo>
                    <a:pt x="180466" y="211840"/>
                  </a:lnTo>
                  <a:lnTo>
                    <a:pt x="179468" y="216473"/>
                  </a:lnTo>
                  <a:lnTo>
                    <a:pt x="178360" y="224161"/>
                  </a:lnTo>
                  <a:lnTo>
                    <a:pt x="177271" y="228497"/>
                  </a:lnTo>
                  <a:lnTo>
                    <a:pt x="175751" y="233293"/>
                  </a:lnTo>
                  <a:lnTo>
                    <a:pt x="173944" y="238395"/>
                  </a:lnTo>
                  <a:lnTo>
                    <a:pt x="164802" y="243701"/>
                  </a:lnTo>
                  <a:lnTo>
                    <a:pt x="150770" y="249144"/>
                  </a:lnTo>
                  <a:lnTo>
                    <a:pt x="133477" y="254677"/>
                  </a:lnTo>
                  <a:lnTo>
                    <a:pt x="121155" y="258366"/>
                  </a:lnTo>
                  <a:lnTo>
                    <a:pt x="112147" y="260826"/>
                  </a:lnTo>
                  <a:lnTo>
                    <a:pt x="105347" y="262465"/>
                  </a:lnTo>
                  <a:lnTo>
                    <a:pt x="100021" y="263558"/>
                  </a:lnTo>
                  <a:lnTo>
                    <a:pt x="95676" y="264287"/>
                  </a:lnTo>
                  <a:lnTo>
                    <a:pt x="91986" y="264773"/>
                  </a:lnTo>
                  <a:lnTo>
                    <a:pt x="88732" y="264144"/>
                  </a:lnTo>
                  <a:lnTo>
                    <a:pt x="85769" y="262772"/>
                  </a:lnTo>
                  <a:lnTo>
                    <a:pt x="80360" y="258709"/>
                  </a:lnTo>
                  <a:lnTo>
                    <a:pt x="75310" y="253727"/>
                  </a:lnTo>
                  <a:lnTo>
                    <a:pt x="73646" y="251066"/>
                  </a:lnTo>
                  <a:lnTo>
                    <a:pt x="71797" y="245567"/>
                  </a:lnTo>
                  <a:lnTo>
                    <a:pt x="70975" y="239949"/>
                  </a:lnTo>
                  <a:lnTo>
                    <a:pt x="70610" y="234277"/>
                  </a:lnTo>
                  <a:lnTo>
                    <a:pt x="70448" y="228582"/>
                  </a:lnTo>
                  <a:lnTo>
                    <a:pt x="70356" y="215469"/>
                  </a:lnTo>
                  <a:lnTo>
                    <a:pt x="71137" y="210320"/>
                  </a:lnTo>
                  <a:lnTo>
                    <a:pt x="72452" y="204982"/>
                  </a:lnTo>
                  <a:lnTo>
                    <a:pt x="74121" y="199519"/>
                  </a:lnTo>
                  <a:lnTo>
                    <a:pt x="76029" y="193971"/>
                  </a:lnTo>
                  <a:lnTo>
                    <a:pt x="78094" y="188368"/>
                  </a:lnTo>
                  <a:lnTo>
                    <a:pt x="80264" y="182728"/>
                  </a:lnTo>
                  <a:lnTo>
                    <a:pt x="83299" y="177062"/>
                  </a:lnTo>
                  <a:lnTo>
                    <a:pt x="86909" y="171380"/>
                  </a:lnTo>
                  <a:lnTo>
                    <a:pt x="90904" y="165687"/>
                  </a:lnTo>
                  <a:lnTo>
                    <a:pt x="94361" y="159987"/>
                  </a:lnTo>
                  <a:lnTo>
                    <a:pt x="97459" y="154282"/>
                  </a:lnTo>
                  <a:lnTo>
                    <a:pt x="100318" y="148574"/>
                  </a:lnTo>
                  <a:lnTo>
                    <a:pt x="103811" y="142863"/>
                  </a:lnTo>
                  <a:lnTo>
                    <a:pt x="107728" y="137151"/>
                  </a:lnTo>
                  <a:lnTo>
                    <a:pt x="111927" y="131438"/>
                  </a:lnTo>
                  <a:lnTo>
                    <a:pt x="120826" y="120010"/>
                  </a:lnTo>
                  <a:lnTo>
                    <a:pt x="125421" y="114296"/>
                  </a:lnTo>
                  <a:lnTo>
                    <a:pt x="129278" y="108581"/>
                  </a:lnTo>
                  <a:lnTo>
                    <a:pt x="132643" y="102866"/>
                  </a:lnTo>
                  <a:lnTo>
                    <a:pt x="135680" y="97152"/>
                  </a:lnTo>
                  <a:lnTo>
                    <a:pt x="138500" y="91436"/>
                  </a:lnTo>
                  <a:lnTo>
                    <a:pt x="141172" y="85722"/>
                  </a:lnTo>
                  <a:lnTo>
                    <a:pt x="143748" y="80007"/>
                  </a:lnTo>
                  <a:lnTo>
                    <a:pt x="146258" y="75244"/>
                  </a:lnTo>
                  <a:lnTo>
                    <a:pt x="151165" y="67412"/>
                  </a:lnTo>
                  <a:lnTo>
                    <a:pt x="153585" y="63038"/>
                  </a:lnTo>
                  <a:lnTo>
                    <a:pt x="155992" y="58217"/>
                  </a:lnTo>
                  <a:lnTo>
                    <a:pt x="158390" y="53098"/>
                  </a:lnTo>
                  <a:lnTo>
                    <a:pt x="163171" y="44870"/>
                  </a:lnTo>
                  <a:lnTo>
                    <a:pt x="167942" y="38038"/>
                  </a:lnTo>
                  <a:lnTo>
                    <a:pt x="172709" y="31827"/>
                  </a:lnTo>
                  <a:lnTo>
                    <a:pt x="176062" y="27525"/>
                  </a:lnTo>
                  <a:lnTo>
                    <a:pt x="176533" y="25969"/>
                  </a:lnTo>
                  <a:lnTo>
                    <a:pt x="177056" y="21700"/>
                  </a:lnTo>
                  <a:lnTo>
                    <a:pt x="176401" y="20180"/>
                  </a:lnTo>
                  <a:lnTo>
                    <a:pt x="175171" y="19168"/>
                  </a:lnTo>
                  <a:lnTo>
                    <a:pt x="173558" y="18492"/>
                  </a:lnTo>
                  <a:lnTo>
                    <a:pt x="172482" y="17090"/>
                  </a:lnTo>
                  <a:lnTo>
                    <a:pt x="171765" y="15202"/>
                  </a:lnTo>
                  <a:lnTo>
                    <a:pt x="171286" y="12991"/>
                  </a:lnTo>
                  <a:lnTo>
                    <a:pt x="170174" y="11517"/>
                  </a:lnTo>
                  <a:lnTo>
                    <a:pt x="168638" y="10535"/>
                  </a:lnTo>
                  <a:lnTo>
                    <a:pt x="164816" y="9443"/>
                  </a:lnTo>
                  <a:lnTo>
                    <a:pt x="160471" y="8958"/>
                  </a:lnTo>
                  <a:lnTo>
                    <a:pt x="155894" y="8742"/>
                  </a:lnTo>
                  <a:lnTo>
                    <a:pt x="148855" y="8621"/>
                  </a:lnTo>
                  <a:lnTo>
                    <a:pt x="146489" y="8603"/>
                  </a:lnTo>
                  <a:lnTo>
                    <a:pt x="144911" y="9545"/>
                  </a:lnTo>
                  <a:lnTo>
                    <a:pt x="143859" y="11125"/>
                  </a:lnTo>
                  <a:lnTo>
                    <a:pt x="141755" y="17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213"/>
            <p:cNvSpPr/>
            <p:nvPr/>
          </p:nvSpPr>
          <p:spPr>
            <a:xfrm>
              <a:off x="4007643" y="5272087"/>
              <a:ext cx="350045" cy="68572"/>
            </a:xfrm>
            <a:custGeom>
              <a:avLst/>
              <a:gdLst/>
              <a:ahLst/>
              <a:cxnLst/>
              <a:rect l="0" t="0" r="0" b="0"/>
              <a:pathLst>
                <a:path w="350045" h="68572">
                  <a:moveTo>
                    <a:pt x="0" y="60008"/>
                  </a:moveTo>
                  <a:lnTo>
                    <a:pt x="9943" y="60008"/>
                  </a:lnTo>
                  <a:lnTo>
                    <a:pt x="11392" y="60960"/>
                  </a:lnTo>
                  <a:lnTo>
                    <a:pt x="12357" y="62548"/>
                  </a:lnTo>
                  <a:lnTo>
                    <a:pt x="13001" y="64558"/>
                  </a:lnTo>
                  <a:lnTo>
                    <a:pt x="14223" y="65899"/>
                  </a:lnTo>
                  <a:lnTo>
                    <a:pt x="15833" y="66792"/>
                  </a:lnTo>
                  <a:lnTo>
                    <a:pt x="19737" y="67786"/>
                  </a:lnTo>
                  <a:lnTo>
                    <a:pt x="27191" y="68345"/>
                  </a:lnTo>
                  <a:lnTo>
                    <a:pt x="43530" y="68533"/>
                  </a:lnTo>
                  <a:lnTo>
                    <a:pt x="65837" y="68571"/>
                  </a:lnTo>
                  <a:lnTo>
                    <a:pt x="72466" y="67621"/>
                  </a:lnTo>
                  <a:lnTo>
                    <a:pt x="79268" y="66036"/>
                  </a:lnTo>
                  <a:lnTo>
                    <a:pt x="86183" y="64026"/>
                  </a:lnTo>
                  <a:lnTo>
                    <a:pt x="92380" y="61734"/>
                  </a:lnTo>
                  <a:lnTo>
                    <a:pt x="98100" y="59253"/>
                  </a:lnTo>
                  <a:lnTo>
                    <a:pt x="103500" y="56647"/>
                  </a:lnTo>
                  <a:lnTo>
                    <a:pt x="110275" y="54910"/>
                  </a:lnTo>
                  <a:lnTo>
                    <a:pt x="117967" y="53752"/>
                  </a:lnTo>
                  <a:lnTo>
                    <a:pt x="126269" y="52979"/>
                  </a:lnTo>
                  <a:lnTo>
                    <a:pt x="134186" y="51512"/>
                  </a:lnTo>
                  <a:lnTo>
                    <a:pt x="141845" y="49582"/>
                  </a:lnTo>
                  <a:lnTo>
                    <a:pt x="175039" y="39639"/>
                  </a:lnTo>
                  <a:lnTo>
                    <a:pt x="183368" y="36904"/>
                  </a:lnTo>
                  <a:lnTo>
                    <a:pt x="207260" y="28503"/>
                  </a:lnTo>
                  <a:lnTo>
                    <a:pt x="224937" y="22828"/>
                  </a:lnTo>
                  <a:lnTo>
                    <a:pt x="233302" y="20934"/>
                  </a:lnTo>
                  <a:lnTo>
                    <a:pt x="241260" y="19671"/>
                  </a:lnTo>
                  <a:lnTo>
                    <a:pt x="248946" y="18829"/>
                  </a:lnTo>
                  <a:lnTo>
                    <a:pt x="256451" y="17315"/>
                  </a:lnTo>
                  <a:lnTo>
                    <a:pt x="263837" y="15353"/>
                  </a:lnTo>
                  <a:lnTo>
                    <a:pt x="271141" y="13093"/>
                  </a:lnTo>
                  <a:lnTo>
                    <a:pt x="278392" y="11586"/>
                  </a:lnTo>
                  <a:lnTo>
                    <a:pt x="285607" y="10582"/>
                  </a:lnTo>
                  <a:lnTo>
                    <a:pt x="292799" y="9912"/>
                  </a:lnTo>
                  <a:lnTo>
                    <a:pt x="299180" y="9466"/>
                  </a:lnTo>
                  <a:lnTo>
                    <a:pt x="310505" y="8970"/>
                  </a:lnTo>
                  <a:lnTo>
                    <a:pt x="315747" y="7884"/>
                  </a:lnTo>
                  <a:lnTo>
                    <a:pt x="320830" y="6209"/>
                  </a:lnTo>
                  <a:lnTo>
                    <a:pt x="325805" y="4139"/>
                  </a:lnTo>
                  <a:lnTo>
                    <a:pt x="330710" y="2760"/>
                  </a:lnTo>
                  <a:lnTo>
                    <a:pt x="340393" y="1226"/>
                  </a:lnTo>
                  <a:lnTo>
                    <a:pt x="3500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214"/>
            <p:cNvSpPr/>
            <p:nvPr/>
          </p:nvSpPr>
          <p:spPr>
            <a:xfrm>
              <a:off x="4036218" y="5434965"/>
              <a:ext cx="21433" cy="231458"/>
            </a:xfrm>
            <a:custGeom>
              <a:avLst/>
              <a:gdLst/>
              <a:ahLst/>
              <a:cxnLst/>
              <a:rect l="0" t="0" r="0" b="0"/>
              <a:pathLst>
                <a:path w="21433" h="231458">
                  <a:moveTo>
                    <a:pt x="21432" y="0"/>
                  </a:moveTo>
                  <a:lnTo>
                    <a:pt x="21432" y="124542"/>
                  </a:lnTo>
                  <a:lnTo>
                    <a:pt x="20638" y="130653"/>
                  </a:lnTo>
                  <a:lnTo>
                    <a:pt x="19315" y="136632"/>
                  </a:lnTo>
                  <a:lnTo>
                    <a:pt x="17639" y="142523"/>
                  </a:lnTo>
                  <a:lnTo>
                    <a:pt x="16522" y="148355"/>
                  </a:lnTo>
                  <a:lnTo>
                    <a:pt x="15777" y="154148"/>
                  </a:lnTo>
                  <a:lnTo>
                    <a:pt x="15281" y="159916"/>
                  </a:lnTo>
                  <a:lnTo>
                    <a:pt x="14950" y="164713"/>
                  </a:lnTo>
                  <a:lnTo>
                    <a:pt x="14729" y="168863"/>
                  </a:lnTo>
                  <a:lnTo>
                    <a:pt x="14582" y="172583"/>
                  </a:lnTo>
                  <a:lnTo>
                    <a:pt x="13690" y="176968"/>
                  </a:lnTo>
                  <a:lnTo>
                    <a:pt x="12302" y="181796"/>
                  </a:lnTo>
                  <a:lnTo>
                    <a:pt x="10583" y="186920"/>
                  </a:lnTo>
                  <a:lnTo>
                    <a:pt x="9436" y="191288"/>
                  </a:lnTo>
                  <a:lnTo>
                    <a:pt x="8672" y="195153"/>
                  </a:lnTo>
                  <a:lnTo>
                    <a:pt x="8163" y="198682"/>
                  </a:lnTo>
                  <a:lnTo>
                    <a:pt x="7597" y="205143"/>
                  </a:lnTo>
                  <a:lnTo>
                    <a:pt x="7346" y="211189"/>
                  </a:lnTo>
                  <a:lnTo>
                    <a:pt x="7234" y="217052"/>
                  </a:lnTo>
                  <a:lnTo>
                    <a:pt x="6410" y="218996"/>
                  </a:lnTo>
                  <a:lnTo>
                    <a:pt x="5067" y="220293"/>
                  </a:lnTo>
                  <a:lnTo>
                    <a:pt x="3378" y="221157"/>
                  </a:lnTo>
                  <a:lnTo>
                    <a:pt x="2252" y="222685"/>
                  </a:lnTo>
                  <a:lnTo>
                    <a:pt x="1501" y="224657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215"/>
            <p:cNvSpPr/>
            <p:nvPr/>
          </p:nvSpPr>
          <p:spPr>
            <a:xfrm>
              <a:off x="4129556" y="5426392"/>
              <a:ext cx="163838" cy="75958"/>
            </a:xfrm>
            <a:custGeom>
              <a:avLst/>
              <a:gdLst/>
              <a:ahLst/>
              <a:cxnLst/>
              <a:rect l="0" t="0" r="0" b="0"/>
              <a:pathLst>
                <a:path w="163838" h="75958">
                  <a:moveTo>
                    <a:pt x="20962" y="0"/>
                  </a:moveTo>
                  <a:lnTo>
                    <a:pt x="20962" y="4551"/>
                  </a:lnTo>
                  <a:lnTo>
                    <a:pt x="19375" y="11606"/>
                  </a:lnTo>
                  <a:lnTo>
                    <a:pt x="13377" y="34686"/>
                  </a:lnTo>
                  <a:lnTo>
                    <a:pt x="10349" y="43127"/>
                  </a:lnTo>
                  <a:lnTo>
                    <a:pt x="7537" y="48754"/>
                  </a:lnTo>
                  <a:lnTo>
                    <a:pt x="4868" y="52505"/>
                  </a:lnTo>
                  <a:lnTo>
                    <a:pt x="3089" y="55959"/>
                  </a:lnTo>
                  <a:lnTo>
                    <a:pt x="1903" y="59213"/>
                  </a:lnTo>
                  <a:lnTo>
                    <a:pt x="0" y="66730"/>
                  </a:lnTo>
                  <a:lnTo>
                    <a:pt x="637" y="67347"/>
                  </a:lnTo>
                  <a:lnTo>
                    <a:pt x="5723" y="68418"/>
                  </a:lnTo>
                  <a:lnTo>
                    <a:pt x="6393" y="68532"/>
                  </a:lnTo>
                  <a:lnTo>
                    <a:pt x="7281" y="69500"/>
                  </a:lnTo>
                  <a:lnTo>
                    <a:pt x="12801" y="75957"/>
                  </a:lnTo>
                  <a:lnTo>
                    <a:pt x="13934" y="75403"/>
                  </a:lnTo>
                  <a:lnTo>
                    <a:pt x="15483" y="74081"/>
                  </a:lnTo>
                  <a:lnTo>
                    <a:pt x="17309" y="72247"/>
                  </a:lnTo>
                  <a:lnTo>
                    <a:pt x="19320" y="71025"/>
                  </a:lnTo>
                  <a:lnTo>
                    <a:pt x="23672" y="69667"/>
                  </a:lnTo>
                  <a:lnTo>
                    <a:pt x="28252" y="69063"/>
                  </a:lnTo>
                  <a:lnTo>
                    <a:pt x="30585" y="68902"/>
                  </a:lnTo>
                  <a:lnTo>
                    <a:pt x="37410" y="68724"/>
                  </a:lnTo>
                  <a:lnTo>
                    <a:pt x="41452" y="68676"/>
                  </a:lnTo>
                  <a:lnTo>
                    <a:pt x="44941" y="67691"/>
                  </a:lnTo>
                  <a:lnTo>
                    <a:pt x="48060" y="66083"/>
                  </a:lnTo>
                  <a:lnTo>
                    <a:pt x="50934" y="64058"/>
                  </a:lnTo>
                  <a:lnTo>
                    <a:pt x="54437" y="62707"/>
                  </a:lnTo>
                  <a:lnTo>
                    <a:pt x="58360" y="61807"/>
                  </a:lnTo>
                  <a:lnTo>
                    <a:pt x="62563" y="61207"/>
                  </a:lnTo>
                  <a:lnTo>
                    <a:pt x="66159" y="60807"/>
                  </a:lnTo>
                  <a:lnTo>
                    <a:pt x="69350" y="60541"/>
                  </a:lnTo>
                  <a:lnTo>
                    <a:pt x="72270" y="60363"/>
                  </a:lnTo>
                  <a:lnTo>
                    <a:pt x="75805" y="59292"/>
                  </a:lnTo>
                  <a:lnTo>
                    <a:pt x="79749" y="57626"/>
                  </a:lnTo>
                  <a:lnTo>
                    <a:pt x="83966" y="55562"/>
                  </a:lnTo>
                  <a:lnTo>
                    <a:pt x="88365" y="54187"/>
                  </a:lnTo>
                  <a:lnTo>
                    <a:pt x="92885" y="53270"/>
                  </a:lnTo>
                  <a:lnTo>
                    <a:pt x="97486" y="52658"/>
                  </a:lnTo>
                  <a:lnTo>
                    <a:pt x="102140" y="52250"/>
                  </a:lnTo>
                  <a:lnTo>
                    <a:pt x="106831" y="51979"/>
                  </a:lnTo>
                  <a:lnTo>
                    <a:pt x="118900" y="51596"/>
                  </a:lnTo>
                  <a:lnTo>
                    <a:pt x="121973" y="51542"/>
                  </a:lnTo>
                  <a:lnTo>
                    <a:pt x="125609" y="50554"/>
                  </a:lnTo>
                  <a:lnTo>
                    <a:pt x="129621" y="48943"/>
                  </a:lnTo>
                  <a:lnTo>
                    <a:pt x="133882" y="46916"/>
                  </a:lnTo>
                  <a:lnTo>
                    <a:pt x="138311" y="45565"/>
                  </a:lnTo>
                  <a:lnTo>
                    <a:pt x="142851" y="44664"/>
                  </a:lnTo>
                  <a:lnTo>
                    <a:pt x="147465" y="44064"/>
                  </a:lnTo>
                  <a:lnTo>
                    <a:pt x="151335" y="43664"/>
                  </a:lnTo>
                  <a:lnTo>
                    <a:pt x="154709" y="43396"/>
                  </a:lnTo>
                  <a:lnTo>
                    <a:pt x="163837" y="428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216"/>
            <p:cNvSpPr/>
            <p:nvPr/>
          </p:nvSpPr>
          <p:spPr>
            <a:xfrm>
              <a:off x="4257677" y="5383529"/>
              <a:ext cx="7142" cy="222887"/>
            </a:xfrm>
            <a:custGeom>
              <a:avLst/>
              <a:gdLst/>
              <a:ahLst/>
              <a:cxnLst/>
              <a:rect l="0" t="0" r="0" b="0"/>
              <a:pathLst>
                <a:path w="7142" h="222887">
                  <a:moveTo>
                    <a:pt x="7141" y="0"/>
                  </a:moveTo>
                  <a:lnTo>
                    <a:pt x="23" y="0"/>
                  </a:lnTo>
                  <a:lnTo>
                    <a:pt x="0" y="11932"/>
                  </a:lnTo>
                  <a:lnTo>
                    <a:pt x="793" y="14622"/>
                  </a:lnTo>
                  <a:lnTo>
                    <a:pt x="2115" y="17368"/>
                  </a:lnTo>
                  <a:lnTo>
                    <a:pt x="3791" y="20152"/>
                  </a:lnTo>
                  <a:lnTo>
                    <a:pt x="4908" y="23912"/>
                  </a:lnTo>
                  <a:lnTo>
                    <a:pt x="5652" y="28324"/>
                  </a:lnTo>
                  <a:lnTo>
                    <a:pt x="6149" y="33170"/>
                  </a:lnTo>
                  <a:lnTo>
                    <a:pt x="6479" y="38306"/>
                  </a:lnTo>
                  <a:lnTo>
                    <a:pt x="6700" y="43635"/>
                  </a:lnTo>
                  <a:lnTo>
                    <a:pt x="6847" y="49092"/>
                  </a:lnTo>
                  <a:lnTo>
                    <a:pt x="7084" y="77431"/>
                  </a:lnTo>
                  <a:lnTo>
                    <a:pt x="7133" y="108246"/>
                  </a:lnTo>
                  <a:lnTo>
                    <a:pt x="5021" y="142725"/>
                  </a:lnTo>
                  <a:lnTo>
                    <a:pt x="1486" y="195642"/>
                  </a:lnTo>
                  <a:lnTo>
                    <a:pt x="23" y="222414"/>
                  </a:lnTo>
                  <a:lnTo>
                    <a:pt x="809" y="222571"/>
                  </a:lnTo>
                  <a:lnTo>
                    <a:pt x="2126" y="222676"/>
                  </a:lnTo>
                  <a:lnTo>
                    <a:pt x="7141" y="2228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217"/>
            <p:cNvSpPr/>
            <p:nvPr/>
          </p:nvSpPr>
          <p:spPr>
            <a:xfrm>
              <a:off x="4514850" y="5152072"/>
              <a:ext cx="114301" cy="8574"/>
            </a:xfrm>
            <a:custGeom>
              <a:avLst/>
              <a:gdLst/>
              <a:ahLst/>
              <a:cxnLst/>
              <a:rect l="0" t="0" r="0" b="0"/>
              <a:pathLst>
                <a:path w="114301" h="8574">
                  <a:moveTo>
                    <a:pt x="0" y="8573"/>
                  </a:moveTo>
                  <a:lnTo>
                    <a:pt x="16999" y="8573"/>
                  </a:lnTo>
                  <a:lnTo>
                    <a:pt x="19270" y="7620"/>
                  </a:lnTo>
                  <a:lnTo>
                    <a:pt x="21578" y="6033"/>
                  </a:lnTo>
                  <a:lnTo>
                    <a:pt x="23910" y="4022"/>
                  </a:lnTo>
                  <a:lnTo>
                    <a:pt x="26259" y="2681"/>
                  </a:lnTo>
                  <a:lnTo>
                    <a:pt x="28618" y="1788"/>
                  </a:lnTo>
                  <a:lnTo>
                    <a:pt x="30985" y="1192"/>
                  </a:lnTo>
                  <a:lnTo>
                    <a:pt x="34150" y="794"/>
                  </a:lnTo>
                  <a:lnTo>
                    <a:pt x="37848" y="530"/>
                  </a:lnTo>
                  <a:lnTo>
                    <a:pt x="45396" y="235"/>
                  </a:lnTo>
                  <a:lnTo>
                    <a:pt x="54902" y="70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218"/>
            <p:cNvSpPr/>
            <p:nvPr/>
          </p:nvSpPr>
          <p:spPr>
            <a:xfrm>
              <a:off x="4536281" y="5220661"/>
              <a:ext cx="100013" cy="8565"/>
            </a:xfrm>
            <a:custGeom>
              <a:avLst/>
              <a:gdLst/>
              <a:ahLst/>
              <a:cxnLst/>
              <a:rect l="0" t="0" r="0" b="0"/>
              <a:pathLst>
                <a:path w="100013" h="8565">
                  <a:moveTo>
                    <a:pt x="0" y="8564"/>
                  </a:moveTo>
                  <a:lnTo>
                    <a:pt x="0" y="344"/>
                  </a:lnTo>
                  <a:lnTo>
                    <a:pt x="2117" y="148"/>
                  </a:lnTo>
                  <a:lnTo>
                    <a:pt x="5703" y="61"/>
                  </a:lnTo>
                  <a:lnTo>
                    <a:pt x="16793" y="0"/>
                  </a:lnTo>
                  <a:lnTo>
                    <a:pt x="19132" y="950"/>
                  </a:lnTo>
                  <a:lnTo>
                    <a:pt x="21486" y="2536"/>
                  </a:lnTo>
                  <a:lnTo>
                    <a:pt x="23849" y="4545"/>
                  </a:lnTo>
                  <a:lnTo>
                    <a:pt x="26218" y="5884"/>
                  </a:lnTo>
                  <a:lnTo>
                    <a:pt x="28591" y="6777"/>
                  </a:lnTo>
                  <a:lnTo>
                    <a:pt x="30967" y="7373"/>
                  </a:lnTo>
                  <a:lnTo>
                    <a:pt x="34139" y="7770"/>
                  </a:lnTo>
                  <a:lnTo>
                    <a:pt x="37840" y="8034"/>
                  </a:lnTo>
                  <a:lnTo>
                    <a:pt x="45393" y="8328"/>
                  </a:lnTo>
                  <a:lnTo>
                    <a:pt x="56709" y="8517"/>
                  </a:lnTo>
                  <a:lnTo>
                    <a:pt x="100012" y="85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219"/>
            <p:cNvSpPr/>
            <p:nvPr/>
          </p:nvSpPr>
          <p:spPr>
            <a:xfrm>
              <a:off x="4816067" y="4980622"/>
              <a:ext cx="141696" cy="111363"/>
            </a:xfrm>
            <a:custGeom>
              <a:avLst/>
              <a:gdLst/>
              <a:ahLst/>
              <a:cxnLst/>
              <a:rect l="0" t="0" r="0" b="0"/>
              <a:pathLst>
                <a:path w="141696" h="111363">
                  <a:moveTo>
                    <a:pt x="34539" y="0"/>
                  </a:moveTo>
                  <a:lnTo>
                    <a:pt x="34539" y="4551"/>
                  </a:lnTo>
                  <a:lnTo>
                    <a:pt x="33746" y="5892"/>
                  </a:lnTo>
                  <a:lnTo>
                    <a:pt x="32423" y="6785"/>
                  </a:lnTo>
                  <a:lnTo>
                    <a:pt x="30747" y="7381"/>
                  </a:lnTo>
                  <a:lnTo>
                    <a:pt x="29630" y="8731"/>
                  </a:lnTo>
                  <a:lnTo>
                    <a:pt x="28885" y="10583"/>
                  </a:lnTo>
                  <a:lnTo>
                    <a:pt x="28388" y="12770"/>
                  </a:lnTo>
                  <a:lnTo>
                    <a:pt x="28057" y="15181"/>
                  </a:lnTo>
                  <a:lnTo>
                    <a:pt x="27837" y="17741"/>
                  </a:lnTo>
                  <a:lnTo>
                    <a:pt x="27690" y="20400"/>
                  </a:lnTo>
                  <a:lnTo>
                    <a:pt x="27526" y="28434"/>
                  </a:lnTo>
                  <a:lnTo>
                    <a:pt x="27483" y="33244"/>
                  </a:lnTo>
                  <a:lnTo>
                    <a:pt x="24279" y="44070"/>
                  </a:lnTo>
                  <a:lnTo>
                    <a:pt x="18968" y="58908"/>
                  </a:lnTo>
                  <a:lnTo>
                    <a:pt x="0" y="108368"/>
                  </a:lnTo>
                  <a:lnTo>
                    <a:pt x="401" y="109392"/>
                  </a:lnTo>
                  <a:lnTo>
                    <a:pt x="1461" y="110076"/>
                  </a:lnTo>
                  <a:lnTo>
                    <a:pt x="5701" y="111362"/>
                  </a:lnTo>
                  <a:lnTo>
                    <a:pt x="5847" y="108867"/>
                  </a:lnTo>
                  <a:lnTo>
                    <a:pt x="5886" y="106868"/>
                  </a:lnTo>
                  <a:lnTo>
                    <a:pt x="6706" y="105535"/>
                  </a:lnTo>
                  <a:lnTo>
                    <a:pt x="8046" y="104647"/>
                  </a:lnTo>
                  <a:lnTo>
                    <a:pt x="11652" y="103660"/>
                  </a:lnTo>
                  <a:lnTo>
                    <a:pt x="15900" y="103221"/>
                  </a:lnTo>
                  <a:lnTo>
                    <a:pt x="18144" y="103104"/>
                  </a:lnTo>
                  <a:lnTo>
                    <a:pt x="22755" y="102974"/>
                  </a:lnTo>
                  <a:lnTo>
                    <a:pt x="33605" y="102901"/>
                  </a:lnTo>
                  <a:lnTo>
                    <a:pt x="37091" y="101938"/>
                  </a:lnTo>
                  <a:lnTo>
                    <a:pt x="40210" y="100344"/>
                  </a:lnTo>
                  <a:lnTo>
                    <a:pt x="43082" y="98328"/>
                  </a:lnTo>
                  <a:lnTo>
                    <a:pt x="46584" y="96985"/>
                  </a:lnTo>
                  <a:lnTo>
                    <a:pt x="50507" y="96089"/>
                  </a:lnTo>
                  <a:lnTo>
                    <a:pt x="54710" y="95492"/>
                  </a:lnTo>
                  <a:lnTo>
                    <a:pt x="59098" y="95094"/>
                  </a:lnTo>
                  <a:lnTo>
                    <a:pt x="63612" y="94829"/>
                  </a:lnTo>
                  <a:lnTo>
                    <a:pt x="75432" y="94455"/>
                  </a:lnTo>
                  <a:lnTo>
                    <a:pt x="114180" y="94300"/>
                  </a:lnTo>
                  <a:lnTo>
                    <a:pt x="141695" y="942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220"/>
            <p:cNvSpPr/>
            <p:nvPr/>
          </p:nvSpPr>
          <p:spPr>
            <a:xfrm>
              <a:off x="4922043" y="4946332"/>
              <a:ext cx="28576" cy="205741"/>
            </a:xfrm>
            <a:custGeom>
              <a:avLst/>
              <a:gdLst/>
              <a:ahLst/>
              <a:cxnLst/>
              <a:rect l="0" t="0" r="0" b="0"/>
              <a:pathLst>
                <a:path w="28576" h="205741">
                  <a:moveTo>
                    <a:pt x="28575" y="0"/>
                  </a:moveTo>
                  <a:lnTo>
                    <a:pt x="22424" y="0"/>
                  </a:lnTo>
                  <a:lnTo>
                    <a:pt x="22093" y="953"/>
                  </a:lnTo>
                  <a:lnTo>
                    <a:pt x="21518" y="7381"/>
                  </a:lnTo>
                  <a:lnTo>
                    <a:pt x="20696" y="8731"/>
                  </a:lnTo>
                  <a:lnTo>
                    <a:pt x="19354" y="10583"/>
                  </a:lnTo>
                  <a:lnTo>
                    <a:pt x="17665" y="12770"/>
                  </a:lnTo>
                  <a:lnTo>
                    <a:pt x="16540" y="15181"/>
                  </a:lnTo>
                  <a:lnTo>
                    <a:pt x="15789" y="17741"/>
                  </a:lnTo>
                  <a:lnTo>
                    <a:pt x="14955" y="24077"/>
                  </a:lnTo>
                  <a:lnTo>
                    <a:pt x="14733" y="28434"/>
                  </a:lnTo>
                  <a:lnTo>
                    <a:pt x="14584" y="33244"/>
                  </a:lnTo>
                  <a:lnTo>
                    <a:pt x="13692" y="37403"/>
                  </a:lnTo>
                  <a:lnTo>
                    <a:pt x="12303" y="41127"/>
                  </a:lnTo>
                  <a:lnTo>
                    <a:pt x="10583" y="44563"/>
                  </a:lnTo>
                  <a:lnTo>
                    <a:pt x="9437" y="48759"/>
                  </a:lnTo>
                  <a:lnTo>
                    <a:pt x="8673" y="53461"/>
                  </a:lnTo>
                  <a:lnTo>
                    <a:pt x="8163" y="58501"/>
                  </a:lnTo>
                  <a:lnTo>
                    <a:pt x="7823" y="63766"/>
                  </a:lnTo>
                  <a:lnTo>
                    <a:pt x="7597" y="69180"/>
                  </a:lnTo>
                  <a:lnTo>
                    <a:pt x="7446" y="74696"/>
                  </a:lnTo>
                  <a:lnTo>
                    <a:pt x="7204" y="103126"/>
                  </a:lnTo>
                  <a:lnTo>
                    <a:pt x="7145" y="181178"/>
                  </a:lnTo>
                  <a:lnTo>
                    <a:pt x="6350" y="185555"/>
                  </a:lnTo>
                  <a:lnTo>
                    <a:pt x="5028" y="190379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221"/>
            <p:cNvSpPr/>
            <p:nvPr/>
          </p:nvSpPr>
          <p:spPr>
            <a:xfrm>
              <a:off x="4729162" y="5220652"/>
              <a:ext cx="321470" cy="51436"/>
            </a:xfrm>
            <a:custGeom>
              <a:avLst/>
              <a:gdLst/>
              <a:ahLst/>
              <a:cxnLst/>
              <a:rect l="0" t="0" r="0" b="0"/>
              <a:pathLst>
                <a:path w="321470" h="51436">
                  <a:moveTo>
                    <a:pt x="0" y="51435"/>
                  </a:moveTo>
                  <a:lnTo>
                    <a:pt x="9943" y="51435"/>
                  </a:lnTo>
                  <a:lnTo>
                    <a:pt x="12185" y="50483"/>
                  </a:lnTo>
                  <a:lnTo>
                    <a:pt x="14474" y="48896"/>
                  </a:lnTo>
                  <a:lnTo>
                    <a:pt x="16793" y="46885"/>
                  </a:lnTo>
                  <a:lnTo>
                    <a:pt x="19132" y="45544"/>
                  </a:lnTo>
                  <a:lnTo>
                    <a:pt x="23850" y="44054"/>
                  </a:lnTo>
                  <a:lnTo>
                    <a:pt x="27012" y="42705"/>
                  </a:lnTo>
                  <a:lnTo>
                    <a:pt x="30708" y="40852"/>
                  </a:lnTo>
                  <a:lnTo>
                    <a:pt x="34759" y="38665"/>
                  </a:lnTo>
                  <a:lnTo>
                    <a:pt x="39048" y="37207"/>
                  </a:lnTo>
                  <a:lnTo>
                    <a:pt x="43495" y="36234"/>
                  </a:lnTo>
                  <a:lnTo>
                    <a:pt x="48047" y="35587"/>
                  </a:lnTo>
                  <a:lnTo>
                    <a:pt x="52669" y="34202"/>
                  </a:lnTo>
                  <a:lnTo>
                    <a:pt x="57338" y="32326"/>
                  </a:lnTo>
                  <a:lnTo>
                    <a:pt x="62037" y="30124"/>
                  </a:lnTo>
                  <a:lnTo>
                    <a:pt x="67552" y="28655"/>
                  </a:lnTo>
                  <a:lnTo>
                    <a:pt x="73609" y="27676"/>
                  </a:lnTo>
                  <a:lnTo>
                    <a:pt x="80030" y="27023"/>
                  </a:lnTo>
                  <a:lnTo>
                    <a:pt x="85897" y="25635"/>
                  </a:lnTo>
                  <a:lnTo>
                    <a:pt x="91396" y="23758"/>
                  </a:lnTo>
                  <a:lnTo>
                    <a:pt x="96649" y="21554"/>
                  </a:lnTo>
                  <a:lnTo>
                    <a:pt x="102533" y="20084"/>
                  </a:lnTo>
                  <a:lnTo>
                    <a:pt x="108837" y="19105"/>
                  </a:lnTo>
                  <a:lnTo>
                    <a:pt x="115421" y="18452"/>
                  </a:lnTo>
                  <a:lnTo>
                    <a:pt x="122191" y="17063"/>
                  </a:lnTo>
                  <a:lnTo>
                    <a:pt x="129085" y="15186"/>
                  </a:lnTo>
                  <a:lnTo>
                    <a:pt x="136064" y="12982"/>
                  </a:lnTo>
                  <a:lnTo>
                    <a:pt x="143097" y="11511"/>
                  </a:lnTo>
                  <a:lnTo>
                    <a:pt x="150167" y="10532"/>
                  </a:lnTo>
                  <a:lnTo>
                    <a:pt x="157261" y="9879"/>
                  </a:lnTo>
                  <a:lnTo>
                    <a:pt x="164372" y="9443"/>
                  </a:lnTo>
                  <a:lnTo>
                    <a:pt x="178623" y="8960"/>
                  </a:lnTo>
                  <a:lnTo>
                    <a:pt x="184963" y="7878"/>
                  </a:lnTo>
                  <a:lnTo>
                    <a:pt x="190778" y="6204"/>
                  </a:lnTo>
                  <a:lnTo>
                    <a:pt x="196242" y="4137"/>
                  </a:lnTo>
                  <a:lnTo>
                    <a:pt x="202265" y="2758"/>
                  </a:lnTo>
                  <a:lnTo>
                    <a:pt x="208662" y="1839"/>
                  </a:lnTo>
                  <a:lnTo>
                    <a:pt x="215308" y="1226"/>
                  </a:lnTo>
                  <a:lnTo>
                    <a:pt x="221326" y="818"/>
                  </a:lnTo>
                  <a:lnTo>
                    <a:pt x="232246" y="363"/>
                  </a:lnTo>
                  <a:lnTo>
                    <a:pt x="247319" y="108"/>
                  </a:lnTo>
                  <a:lnTo>
                    <a:pt x="3214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222"/>
            <p:cNvSpPr/>
            <p:nvPr/>
          </p:nvSpPr>
          <p:spPr>
            <a:xfrm>
              <a:off x="4793456" y="5332104"/>
              <a:ext cx="178470" cy="265739"/>
            </a:xfrm>
            <a:custGeom>
              <a:avLst/>
              <a:gdLst/>
              <a:ahLst/>
              <a:cxnLst/>
              <a:rect l="0" t="0" r="0" b="0"/>
              <a:pathLst>
                <a:path w="178470" h="265739">
                  <a:moveTo>
                    <a:pt x="0" y="34280"/>
                  </a:moveTo>
                  <a:lnTo>
                    <a:pt x="0" y="26899"/>
                  </a:lnTo>
                  <a:lnTo>
                    <a:pt x="794" y="26502"/>
                  </a:lnTo>
                  <a:lnTo>
                    <a:pt x="6151" y="25813"/>
                  </a:lnTo>
                  <a:lnTo>
                    <a:pt x="10642" y="25739"/>
                  </a:lnTo>
                  <a:lnTo>
                    <a:pt x="55108" y="25708"/>
                  </a:lnTo>
                  <a:lnTo>
                    <a:pt x="59757" y="24756"/>
                  </a:lnTo>
                  <a:lnTo>
                    <a:pt x="64445" y="23168"/>
                  </a:lnTo>
                  <a:lnTo>
                    <a:pt x="69156" y="21158"/>
                  </a:lnTo>
                  <a:lnTo>
                    <a:pt x="74680" y="19816"/>
                  </a:lnTo>
                  <a:lnTo>
                    <a:pt x="80742" y="18923"/>
                  </a:lnTo>
                  <a:lnTo>
                    <a:pt x="87166" y="18327"/>
                  </a:lnTo>
                  <a:lnTo>
                    <a:pt x="93035" y="16978"/>
                  </a:lnTo>
                  <a:lnTo>
                    <a:pt x="98536" y="15125"/>
                  </a:lnTo>
                  <a:lnTo>
                    <a:pt x="103790" y="12937"/>
                  </a:lnTo>
                  <a:lnTo>
                    <a:pt x="108881" y="11479"/>
                  </a:lnTo>
                  <a:lnTo>
                    <a:pt x="113863" y="10507"/>
                  </a:lnTo>
                  <a:lnTo>
                    <a:pt x="118771" y="9859"/>
                  </a:lnTo>
                  <a:lnTo>
                    <a:pt x="123630" y="9427"/>
                  </a:lnTo>
                  <a:lnTo>
                    <a:pt x="128458" y="9139"/>
                  </a:lnTo>
                  <a:lnTo>
                    <a:pt x="133264" y="8947"/>
                  </a:lnTo>
                  <a:lnTo>
                    <a:pt x="137261" y="7866"/>
                  </a:lnTo>
                  <a:lnTo>
                    <a:pt x="140720" y="6194"/>
                  </a:lnTo>
                  <a:lnTo>
                    <a:pt x="143820" y="4126"/>
                  </a:lnTo>
                  <a:lnTo>
                    <a:pt x="149380" y="1828"/>
                  </a:lnTo>
                  <a:lnTo>
                    <a:pt x="154497" y="807"/>
                  </a:lnTo>
                  <a:lnTo>
                    <a:pt x="159417" y="354"/>
                  </a:lnTo>
                  <a:lnTo>
                    <a:pt x="164250" y="152"/>
                  </a:lnTo>
                  <a:lnTo>
                    <a:pt x="177179" y="0"/>
                  </a:lnTo>
                  <a:lnTo>
                    <a:pt x="177651" y="949"/>
                  </a:lnTo>
                  <a:lnTo>
                    <a:pt x="178469" y="7373"/>
                  </a:lnTo>
                  <a:lnTo>
                    <a:pt x="176422" y="10574"/>
                  </a:lnTo>
                  <a:lnTo>
                    <a:pt x="174764" y="12761"/>
                  </a:lnTo>
                  <a:lnTo>
                    <a:pt x="173660" y="16124"/>
                  </a:lnTo>
                  <a:lnTo>
                    <a:pt x="172923" y="20272"/>
                  </a:lnTo>
                  <a:lnTo>
                    <a:pt x="172432" y="24941"/>
                  </a:lnTo>
                  <a:lnTo>
                    <a:pt x="171310" y="30912"/>
                  </a:lnTo>
                  <a:lnTo>
                    <a:pt x="169769" y="37750"/>
                  </a:lnTo>
                  <a:lnTo>
                    <a:pt x="165941" y="52968"/>
                  </a:lnTo>
                  <a:lnTo>
                    <a:pt x="161593" y="69256"/>
                  </a:lnTo>
                  <a:lnTo>
                    <a:pt x="158529" y="76648"/>
                  </a:lnTo>
                  <a:lnTo>
                    <a:pt x="154898" y="83480"/>
                  </a:lnTo>
                  <a:lnTo>
                    <a:pt x="150890" y="89941"/>
                  </a:lnTo>
                  <a:lnTo>
                    <a:pt x="147424" y="97104"/>
                  </a:lnTo>
                  <a:lnTo>
                    <a:pt x="144320" y="104738"/>
                  </a:lnTo>
                  <a:lnTo>
                    <a:pt x="141457" y="112684"/>
                  </a:lnTo>
                  <a:lnTo>
                    <a:pt x="114673" y="183030"/>
                  </a:lnTo>
                  <a:lnTo>
                    <a:pt x="106611" y="202979"/>
                  </a:lnTo>
                  <a:lnTo>
                    <a:pt x="100443" y="217232"/>
                  </a:lnTo>
                  <a:lnTo>
                    <a:pt x="95537" y="227685"/>
                  </a:lnTo>
                  <a:lnTo>
                    <a:pt x="91472" y="235607"/>
                  </a:lnTo>
                  <a:lnTo>
                    <a:pt x="87970" y="241841"/>
                  </a:lnTo>
                  <a:lnTo>
                    <a:pt x="80435" y="254139"/>
                  </a:lnTo>
                  <a:lnTo>
                    <a:pt x="79405" y="258360"/>
                  </a:lnTo>
                  <a:lnTo>
                    <a:pt x="78581" y="26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223"/>
            <p:cNvSpPr/>
            <p:nvPr/>
          </p:nvSpPr>
          <p:spPr>
            <a:xfrm>
              <a:off x="6143625" y="5100637"/>
              <a:ext cx="157163" cy="17146"/>
            </a:xfrm>
            <a:custGeom>
              <a:avLst/>
              <a:gdLst/>
              <a:ahLst/>
              <a:cxnLst/>
              <a:rect l="0" t="0" r="0" b="0"/>
              <a:pathLst>
                <a:path w="157163" h="17146">
                  <a:moveTo>
                    <a:pt x="0" y="0"/>
                  </a:moveTo>
                  <a:lnTo>
                    <a:pt x="6150" y="7381"/>
                  </a:lnTo>
                  <a:lnTo>
                    <a:pt x="8069" y="7778"/>
                  </a:lnTo>
                  <a:lnTo>
                    <a:pt x="10935" y="8043"/>
                  </a:lnTo>
                  <a:lnTo>
                    <a:pt x="19357" y="8468"/>
                  </a:lnTo>
                  <a:lnTo>
                    <a:pt x="28401" y="8542"/>
                  </a:lnTo>
                  <a:lnTo>
                    <a:pt x="37984" y="9504"/>
                  </a:lnTo>
                  <a:lnTo>
                    <a:pt x="80046" y="14458"/>
                  </a:lnTo>
                  <a:lnTo>
                    <a:pt x="89876" y="15354"/>
                  </a:lnTo>
                  <a:lnTo>
                    <a:pt x="104238" y="16349"/>
                  </a:lnTo>
                  <a:lnTo>
                    <a:pt x="113268" y="16791"/>
                  </a:lnTo>
                  <a:lnTo>
                    <a:pt x="122813" y="17040"/>
                  </a:lnTo>
                  <a:lnTo>
                    <a:pt x="157162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224"/>
            <p:cNvSpPr/>
            <p:nvPr/>
          </p:nvSpPr>
          <p:spPr>
            <a:xfrm>
              <a:off x="6307931" y="4989195"/>
              <a:ext cx="171030" cy="248603"/>
            </a:xfrm>
            <a:custGeom>
              <a:avLst/>
              <a:gdLst/>
              <a:ahLst/>
              <a:cxnLst/>
              <a:rect l="0" t="0" r="0" b="0"/>
              <a:pathLst>
                <a:path w="171030" h="248603">
                  <a:moveTo>
                    <a:pt x="0" y="25717"/>
                  </a:moveTo>
                  <a:lnTo>
                    <a:pt x="0" y="21167"/>
                  </a:lnTo>
                  <a:lnTo>
                    <a:pt x="794" y="19825"/>
                  </a:lnTo>
                  <a:lnTo>
                    <a:pt x="2117" y="18932"/>
                  </a:lnTo>
                  <a:lnTo>
                    <a:pt x="6151" y="17498"/>
                  </a:lnTo>
                  <a:lnTo>
                    <a:pt x="10642" y="17249"/>
                  </a:lnTo>
                  <a:lnTo>
                    <a:pt x="37135" y="17147"/>
                  </a:lnTo>
                  <a:lnTo>
                    <a:pt x="40632" y="16194"/>
                  </a:lnTo>
                  <a:lnTo>
                    <a:pt x="44551" y="14606"/>
                  </a:lnTo>
                  <a:lnTo>
                    <a:pt x="48750" y="12595"/>
                  </a:lnTo>
                  <a:lnTo>
                    <a:pt x="53138" y="11254"/>
                  </a:lnTo>
                  <a:lnTo>
                    <a:pt x="57650" y="10360"/>
                  </a:lnTo>
                  <a:lnTo>
                    <a:pt x="62246" y="9764"/>
                  </a:lnTo>
                  <a:lnTo>
                    <a:pt x="66897" y="9367"/>
                  </a:lnTo>
                  <a:lnTo>
                    <a:pt x="71585" y="9102"/>
                  </a:lnTo>
                  <a:lnTo>
                    <a:pt x="81028" y="8808"/>
                  </a:lnTo>
                  <a:lnTo>
                    <a:pt x="100991" y="8603"/>
                  </a:lnTo>
                  <a:lnTo>
                    <a:pt x="104634" y="7640"/>
                  </a:lnTo>
                  <a:lnTo>
                    <a:pt x="108649" y="6046"/>
                  </a:lnTo>
                  <a:lnTo>
                    <a:pt x="112914" y="4030"/>
                  </a:lnTo>
                  <a:lnTo>
                    <a:pt x="116551" y="2687"/>
                  </a:lnTo>
                  <a:lnTo>
                    <a:pt x="119769" y="1791"/>
                  </a:lnTo>
                  <a:lnTo>
                    <a:pt x="122709" y="1194"/>
                  </a:lnTo>
                  <a:lnTo>
                    <a:pt x="126256" y="796"/>
                  </a:lnTo>
                  <a:lnTo>
                    <a:pt x="130208" y="531"/>
                  </a:lnTo>
                  <a:lnTo>
                    <a:pt x="138039" y="236"/>
                  </a:lnTo>
                  <a:lnTo>
                    <a:pt x="149533" y="46"/>
                  </a:lnTo>
                  <a:lnTo>
                    <a:pt x="171029" y="0"/>
                  </a:lnTo>
                  <a:lnTo>
                    <a:pt x="169582" y="3809"/>
                  </a:lnTo>
                  <a:lnTo>
                    <a:pt x="155319" y="38625"/>
                  </a:lnTo>
                  <a:lnTo>
                    <a:pt x="152759" y="45752"/>
                  </a:lnTo>
                  <a:lnTo>
                    <a:pt x="150258" y="53361"/>
                  </a:lnTo>
                  <a:lnTo>
                    <a:pt x="147796" y="61292"/>
                  </a:lnTo>
                  <a:lnTo>
                    <a:pt x="144568" y="68483"/>
                  </a:lnTo>
                  <a:lnTo>
                    <a:pt x="140829" y="75183"/>
                  </a:lnTo>
                  <a:lnTo>
                    <a:pt x="136749" y="81554"/>
                  </a:lnTo>
                  <a:lnTo>
                    <a:pt x="133234" y="88659"/>
                  </a:lnTo>
                  <a:lnTo>
                    <a:pt x="130098" y="96254"/>
                  </a:lnTo>
                  <a:lnTo>
                    <a:pt x="127213" y="104174"/>
                  </a:lnTo>
                  <a:lnTo>
                    <a:pt x="124496" y="112312"/>
                  </a:lnTo>
                  <a:lnTo>
                    <a:pt x="119361" y="128974"/>
                  </a:lnTo>
                  <a:lnTo>
                    <a:pt x="116086" y="136465"/>
                  </a:lnTo>
                  <a:lnTo>
                    <a:pt x="112316" y="143364"/>
                  </a:lnTo>
                  <a:lnTo>
                    <a:pt x="108215" y="149868"/>
                  </a:lnTo>
                  <a:lnTo>
                    <a:pt x="104686" y="156110"/>
                  </a:lnTo>
                  <a:lnTo>
                    <a:pt x="101542" y="162175"/>
                  </a:lnTo>
                  <a:lnTo>
                    <a:pt x="98650" y="168125"/>
                  </a:lnTo>
                  <a:lnTo>
                    <a:pt x="95930" y="173995"/>
                  </a:lnTo>
                  <a:lnTo>
                    <a:pt x="90790" y="185599"/>
                  </a:lnTo>
                  <a:lnTo>
                    <a:pt x="89101" y="191360"/>
                  </a:lnTo>
                  <a:lnTo>
                    <a:pt x="87976" y="197105"/>
                  </a:lnTo>
                  <a:lnTo>
                    <a:pt x="87225" y="202841"/>
                  </a:lnTo>
                  <a:lnTo>
                    <a:pt x="85932" y="207618"/>
                  </a:lnTo>
                  <a:lnTo>
                    <a:pt x="84275" y="211754"/>
                  </a:lnTo>
                  <a:lnTo>
                    <a:pt x="80318" y="218890"/>
                  </a:lnTo>
                  <a:lnTo>
                    <a:pt x="75914" y="225237"/>
                  </a:lnTo>
                  <a:lnTo>
                    <a:pt x="74422" y="228263"/>
                  </a:lnTo>
                  <a:lnTo>
                    <a:pt x="72764" y="234165"/>
                  </a:lnTo>
                  <a:lnTo>
                    <a:pt x="71528" y="236120"/>
                  </a:lnTo>
                  <a:lnTo>
                    <a:pt x="69910" y="237423"/>
                  </a:lnTo>
                  <a:lnTo>
                    <a:pt x="68038" y="238292"/>
                  </a:lnTo>
                  <a:lnTo>
                    <a:pt x="66789" y="239824"/>
                  </a:lnTo>
                  <a:lnTo>
                    <a:pt x="65958" y="241798"/>
                  </a:lnTo>
                  <a:lnTo>
                    <a:pt x="64322" y="248484"/>
                  </a:lnTo>
                  <a:lnTo>
                    <a:pt x="69209" y="248579"/>
                  </a:lnTo>
                  <a:lnTo>
                    <a:pt x="71437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225"/>
            <p:cNvSpPr/>
            <p:nvPr/>
          </p:nvSpPr>
          <p:spPr>
            <a:xfrm>
              <a:off x="6516045" y="4963585"/>
              <a:ext cx="170474" cy="222388"/>
            </a:xfrm>
            <a:custGeom>
              <a:avLst/>
              <a:gdLst/>
              <a:ahLst/>
              <a:cxnLst/>
              <a:rect l="0" t="0" r="0" b="0"/>
              <a:pathLst>
                <a:path w="170474" h="222388">
                  <a:moveTo>
                    <a:pt x="70492" y="8465"/>
                  </a:moveTo>
                  <a:lnTo>
                    <a:pt x="66700" y="8465"/>
                  </a:lnTo>
                  <a:lnTo>
                    <a:pt x="65583" y="9417"/>
                  </a:lnTo>
                  <a:lnTo>
                    <a:pt x="64838" y="11005"/>
                  </a:lnTo>
                  <a:lnTo>
                    <a:pt x="63644" y="15845"/>
                  </a:lnTo>
                  <a:lnTo>
                    <a:pt x="61363" y="21587"/>
                  </a:lnTo>
                  <a:lnTo>
                    <a:pt x="59643" y="25786"/>
                  </a:lnTo>
                  <a:lnTo>
                    <a:pt x="57704" y="29537"/>
                  </a:lnTo>
                  <a:lnTo>
                    <a:pt x="53431" y="36245"/>
                  </a:lnTo>
                  <a:lnTo>
                    <a:pt x="51181" y="40320"/>
                  </a:lnTo>
                  <a:lnTo>
                    <a:pt x="48887" y="44942"/>
                  </a:lnTo>
                  <a:lnTo>
                    <a:pt x="46563" y="49927"/>
                  </a:lnTo>
                  <a:lnTo>
                    <a:pt x="41866" y="60548"/>
                  </a:lnTo>
                  <a:lnTo>
                    <a:pt x="39502" y="66046"/>
                  </a:lnTo>
                  <a:lnTo>
                    <a:pt x="36338" y="71618"/>
                  </a:lnTo>
                  <a:lnTo>
                    <a:pt x="32642" y="77237"/>
                  </a:lnTo>
                  <a:lnTo>
                    <a:pt x="28590" y="82887"/>
                  </a:lnTo>
                  <a:lnTo>
                    <a:pt x="25889" y="87607"/>
                  </a:lnTo>
                  <a:lnTo>
                    <a:pt x="24088" y="91706"/>
                  </a:lnTo>
                  <a:lnTo>
                    <a:pt x="22888" y="95392"/>
                  </a:lnTo>
                  <a:lnTo>
                    <a:pt x="9821" y="146086"/>
                  </a:lnTo>
                  <a:lnTo>
                    <a:pt x="6232" y="161173"/>
                  </a:lnTo>
                  <a:lnTo>
                    <a:pt x="3839" y="172182"/>
                  </a:lnTo>
                  <a:lnTo>
                    <a:pt x="2245" y="180475"/>
                  </a:lnTo>
                  <a:lnTo>
                    <a:pt x="1182" y="186956"/>
                  </a:lnTo>
                  <a:lnTo>
                    <a:pt x="473" y="192228"/>
                  </a:lnTo>
                  <a:lnTo>
                    <a:pt x="0" y="196696"/>
                  </a:lnTo>
                  <a:lnTo>
                    <a:pt x="479" y="199675"/>
                  </a:lnTo>
                  <a:lnTo>
                    <a:pt x="1592" y="201660"/>
                  </a:lnTo>
                  <a:lnTo>
                    <a:pt x="4945" y="204819"/>
                  </a:lnTo>
                  <a:lnTo>
                    <a:pt x="9081" y="209398"/>
                  </a:lnTo>
                  <a:lnTo>
                    <a:pt x="11296" y="211000"/>
                  </a:lnTo>
                  <a:lnTo>
                    <a:pt x="15872" y="212780"/>
                  </a:lnTo>
                  <a:lnTo>
                    <a:pt x="20552" y="216112"/>
                  </a:lnTo>
                  <a:lnTo>
                    <a:pt x="22911" y="218334"/>
                  </a:lnTo>
                  <a:lnTo>
                    <a:pt x="27650" y="220802"/>
                  </a:lnTo>
                  <a:lnTo>
                    <a:pt x="30024" y="221460"/>
                  </a:lnTo>
                  <a:lnTo>
                    <a:pt x="33195" y="221900"/>
                  </a:lnTo>
                  <a:lnTo>
                    <a:pt x="36896" y="222192"/>
                  </a:lnTo>
                  <a:lnTo>
                    <a:pt x="40951" y="222387"/>
                  </a:lnTo>
                  <a:lnTo>
                    <a:pt x="44448" y="221565"/>
                  </a:lnTo>
                  <a:lnTo>
                    <a:pt x="47573" y="220064"/>
                  </a:lnTo>
                  <a:lnTo>
                    <a:pt x="50451" y="218111"/>
                  </a:lnTo>
                  <a:lnTo>
                    <a:pt x="53957" y="216808"/>
                  </a:lnTo>
                  <a:lnTo>
                    <a:pt x="57881" y="215941"/>
                  </a:lnTo>
                  <a:lnTo>
                    <a:pt x="62085" y="215362"/>
                  </a:lnTo>
                  <a:lnTo>
                    <a:pt x="65681" y="214023"/>
                  </a:lnTo>
                  <a:lnTo>
                    <a:pt x="68873" y="212179"/>
                  </a:lnTo>
                  <a:lnTo>
                    <a:pt x="71793" y="209997"/>
                  </a:lnTo>
                  <a:lnTo>
                    <a:pt x="74534" y="208541"/>
                  </a:lnTo>
                  <a:lnTo>
                    <a:pt x="79698" y="206925"/>
                  </a:lnTo>
                  <a:lnTo>
                    <a:pt x="82979" y="205541"/>
                  </a:lnTo>
                  <a:lnTo>
                    <a:pt x="86755" y="203667"/>
                  </a:lnTo>
                  <a:lnTo>
                    <a:pt x="90858" y="201464"/>
                  </a:lnTo>
                  <a:lnTo>
                    <a:pt x="99652" y="196477"/>
                  </a:lnTo>
                  <a:lnTo>
                    <a:pt x="104220" y="193814"/>
                  </a:lnTo>
                  <a:lnTo>
                    <a:pt x="108059" y="190133"/>
                  </a:lnTo>
                  <a:lnTo>
                    <a:pt x="111411" y="185775"/>
                  </a:lnTo>
                  <a:lnTo>
                    <a:pt x="114440" y="180964"/>
                  </a:lnTo>
                  <a:lnTo>
                    <a:pt x="118047" y="176804"/>
                  </a:lnTo>
                  <a:lnTo>
                    <a:pt x="122039" y="173078"/>
                  </a:lnTo>
                  <a:lnTo>
                    <a:pt x="126289" y="169642"/>
                  </a:lnTo>
                  <a:lnTo>
                    <a:pt x="129915" y="165446"/>
                  </a:lnTo>
                  <a:lnTo>
                    <a:pt x="133126" y="160744"/>
                  </a:lnTo>
                  <a:lnTo>
                    <a:pt x="136061" y="155704"/>
                  </a:lnTo>
                  <a:lnTo>
                    <a:pt x="138810" y="151392"/>
                  </a:lnTo>
                  <a:lnTo>
                    <a:pt x="141438" y="147565"/>
                  </a:lnTo>
                  <a:lnTo>
                    <a:pt x="143983" y="144060"/>
                  </a:lnTo>
                  <a:lnTo>
                    <a:pt x="147267" y="140772"/>
                  </a:lnTo>
                  <a:lnTo>
                    <a:pt x="151044" y="137627"/>
                  </a:lnTo>
                  <a:lnTo>
                    <a:pt x="155150" y="134578"/>
                  </a:lnTo>
                  <a:lnTo>
                    <a:pt x="157887" y="130640"/>
                  </a:lnTo>
                  <a:lnTo>
                    <a:pt x="159712" y="126110"/>
                  </a:lnTo>
                  <a:lnTo>
                    <a:pt x="160928" y="121185"/>
                  </a:lnTo>
                  <a:lnTo>
                    <a:pt x="162533" y="116949"/>
                  </a:lnTo>
                  <a:lnTo>
                    <a:pt x="164396" y="113172"/>
                  </a:lnTo>
                  <a:lnTo>
                    <a:pt x="166433" y="109703"/>
                  </a:lnTo>
                  <a:lnTo>
                    <a:pt x="168695" y="103307"/>
                  </a:lnTo>
                  <a:lnTo>
                    <a:pt x="169701" y="97289"/>
                  </a:lnTo>
                  <a:lnTo>
                    <a:pt x="170147" y="91439"/>
                  </a:lnTo>
                  <a:lnTo>
                    <a:pt x="170346" y="85665"/>
                  </a:lnTo>
                  <a:lnTo>
                    <a:pt x="170434" y="78971"/>
                  </a:lnTo>
                  <a:lnTo>
                    <a:pt x="170473" y="69646"/>
                  </a:lnTo>
                  <a:lnTo>
                    <a:pt x="169690" y="65445"/>
                  </a:lnTo>
                  <a:lnTo>
                    <a:pt x="168374" y="61691"/>
                  </a:lnTo>
                  <a:lnTo>
                    <a:pt x="164351" y="53374"/>
                  </a:lnTo>
                  <a:lnTo>
                    <a:pt x="159862" y="47383"/>
                  </a:lnTo>
                  <a:lnTo>
                    <a:pt x="157060" y="44887"/>
                  </a:lnTo>
                  <a:lnTo>
                    <a:pt x="153604" y="42271"/>
                  </a:lnTo>
                  <a:lnTo>
                    <a:pt x="149713" y="39575"/>
                  </a:lnTo>
                  <a:lnTo>
                    <a:pt x="146325" y="36825"/>
                  </a:lnTo>
                  <a:lnTo>
                    <a:pt x="143272" y="34039"/>
                  </a:lnTo>
                  <a:lnTo>
                    <a:pt x="140444" y="31229"/>
                  </a:lnTo>
                  <a:lnTo>
                    <a:pt x="135184" y="25567"/>
                  </a:lnTo>
                  <a:lnTo>
                    <a:pt x="130201" y="19875"/>
                  </a:lnTo>
                  <a:lnTo>
                    <a:pt x="125340" y="14171"/>
                  </a:lnTo>
                  <a:lnTo>
                    <a:pt x="122932" y="12269"/>
                  </a:lnTo>
                  <a:lnTo>
                    <a:pt x="118140" y="10155"/>
                  </a:lnTo>
                  <a:lnTo>
                    <a:pt x="113365" y="9216"/>
                  </a:lnTo>
                  <a:lnTo>
                    <a:pt x="110980" y="8966"/>
                  </a:lnTo>
                  <a:lnTo>
                    <a:pt x="107803" y="7846"/>
                  </a:lnTo>
                  <a:lnTo>
                    <a:pt x="104098" y="6147"/>
                  </a:lnTo>
                  <a:lnTo>
                    <a:pt x="100039" y="4062"/>
                  </a:lnTo>
                  <a:lnTo>
                    <a:pt x="96541" y="2672"/>
                  </a:lnTo>
                  <a:lnTo>
                    <a:pt x="93414" y="1746"/>
                  </a:lnTo>
                  <a:lnTo>
                    <a:pt x="90537" y="1128"/>
                  </a:lnTo>
                  <a:lnTo>
                    <a:pt x="85221" y="441"/>
                  </a:lnTo>
                  <a:lnTo>
                    <a:pt x="82693" y="258"/>
                  </a:lnTo>
                  <a:lnTo>
                    <a:pt x="75651" y="55"/>
                  </a:lnTo>
                  <a:lnTo>
                    <a:pt x="71550" y="0"/>
                  </a:lnTo>
                  <a:lnTo>
                    <a:pt x="68022" y="917"/>
                  </a:lnTo>
                  <a:lnTo>
                    <a:pt x="64877" y="2480"/>
                  </a:lnTo>
                  <a:lnTo>
                    <a:pt x="56205" y="8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226"/>
            <p:cNvSpPr/>
            <p:nvPr/>
          </p:nvSpPr>
          <p:spPr>
            <a:xfrm>
              <a:off x="6143625" y="5374957"/>
              <a:ext cx="535782" cy="34291"/>
            </a:xfrm>
            <a:custGeom>
              <a:avLst/>
              <a:gdLst/>
              <a:ahLst/>
              <a:cxnLst/>
              <a:rect l="0" t="0" r="0" b="0"/>
              <a:pathLst>
                <a:path w="535782" h="34291">
                  <a:moveTo>
                    <a:pt x="0" y="34290"/>
                  </a:moveTo>
                  <a:lnTo>
                    <a:pt x="0" y="29740"/>
                  </a:lnTo>
                  <a:lnTo>
                    <a:pt x="793" y="28399"/>
                  </a:lnTo>
                  <a:lnTo>
                    <a:pt x="2116" y="27505"/>
                  </a:lnTo>
                  <a:lnTo>
                    <a:pt x="3792" y="26909"/>
                  </a:lnTo>
                  <a:lnTo>
                    <a:pt x="13735" y="26071"/>
                  </a:lnTo>
                  <a:lnTo>
                    <a:pt x="17094" y="25001"/>
                  </a:lnTo>
                  <a:lnTo>
                    <a:pt x="20127" y="23335"/>
                  </a:lnTo>
                  <a:lnTo>
                    <a:pt x="22943" y="21271"/>
                  </a:lnTo>
                  <a:lnTo>
                    <a:pt x="26408" y="19896"/>
                  </a:lnTo>
                  <a:lnTo>
                    <a:pt x="30305" y="18979"/>
                  </a:lnTo>
                  <a:lnTo>
                    <a:pt x="38868" y="17960"/>
                  </a:lnTo>
                  <a:lnTo>
                    <a:pt x="52615" y="17387"/>
                  </a:lnTo>
                  <a:lnTo>
                    <a:pt x="100439" y="17154"/>
                  </a:lnTo>
                  <a:lnTo>
                    <a:pt x="108235" y="16199"/>
                  </a:lnTo>
                  <a:lnTo>
                    <a:pt x="116606" y="14610"/>
                  </a:lnTo>
                  <a:lnTo>
                    <a:pt x="125362" y="12597"/>
                  </a:lnTo>
                  <a:lnTo>
                    <a:pt x="133580" y="11256"/>
                  </a:lnTo>
                  <a:lnTo>
                    <a:pt x="141441" y="10361"/>
                  </a:lnTo>
                  <a:lnTo>
                    <a:pt x="158112" y="9367"/>
                  </a:lnTo>
                  <a:lnTo>
                    <a:pt x="189017" y="8808"/>
                  </a:lnTo>
                  <a:lnTo>
                    <a:pt x="237929" y="8603"/>
                  </a:lnTo>
                  <a:lnTo>
                    <a:pt x="247520" y="7641"/>
                  </a:lnTo>
                  <a:lnTo>
                    <a:pt x="257088" y="6047"/>
                  </a:lnTo>
                  <a:lnTo>
                    <a:pt x="266642" y="4031"/>
                  </a:lnTo>
                  <a:lnTo>
                    <a:pt x="276979" y="2688"/>
                  </a:lnTo>
                  <a:lnTo>
                    <a:pt x="287841" y="1791"/>
                  </a:lnTo>
                  <a:lnTo>
                    <a:pt x="308904" y="797"/>
                  </a:lnTo>
                  <a:lnTo>
                    <a:pt x="334943" y="236"/>
                  </a:lnTo>
                  <a:lnTo>
                    <a:pt x="5357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227"/>
            <p:cNvSpPr/>
            <p:nvPr/>
          </p:nvSpPr>
          <p:spPr>
            <a:xfrm>
              <a:off x="6207918" y="5537835"/>
              <a:ext cx="28576" cy="197168"/>
            </a:xfrm>
            <a:custGeom>
              <a:avLst/>
              <a:gdLst/>
              <a:ahLst/>
              <a:cxnLst/>
              <a:rect l="0" t="0" r="0" b="0"/>
              <a:pathLst>
                <a:path w="28576" h="197168">
                  <a:moveTo>
                    <a:pt x="28575" y="0"/>
                  </a:moveTo>
                  <a:lnTo>
                    <a:pt x="15307" y="0"/>
                  </a:lnTo>
                  <a:lnTo>
                    <a:pt x="14967" y="952"/>
                  </a:lnTo>
                  <a:lnTo>
                    <a:pt x="14589" y="4551"/>
                  </a:lnTo>
                  <a:lnTo>
                    <a:pt x="15283" y="6844"/>
                  </a:lnTo>
                  <a:lnTo>
                    <a:pt x="16539" y="9325"/>
                  </a:lnTo>
                  <a:lnTo>
                    <a:pt x="18170" y="11931"/>
                  </a:lnTo>
                  <a:lnTo>
                    <a:pt x="19257" y="14622"/>
                  </a:lnTo>
                  <a:lnTo>
                    <a:pt x="19982" y="17368"/>
                  </a:lnTo>
                  <a:lnTo>
                    <a:pt x="20787" y="22959"/>
                  </a:lnTo>
                  <a:lnTo>
                    <a:pt x="21145" y="28619"/>
                  </a:lnTo>
                  <a:lnTo>
                    <a:pt x="21304" y="36849"/>
                  </a:lnTo>
                  <a:lnTo>
                    <a:pt x="21424" y="81826"/>
                  </a:lnTo>
                  <a:lnTo>
                    <a:pt x="20633" y="88840"/>
                  </a:lnTo>
                  <a:lnTo>
                    <a:pt x="19311" y="96374"/>
                  </a:lnTo>
                  <a:lnTo>
                    <a:pt x="17637" y="104255"/>
                  </a:lnTo>
                  <a:lnTo>
                    <a:pt x="16521" y="111413"/>
                  </a:lnTo>
                  <a:lnTo>
                    <a:pt x="15776" y="118090"/>
                  </a:lnTo>
                  <a:lnTo>
                    <a:pt x="15280" y="124447"/>
                  </a:lnTo>
                  <a:lnTo>
                    <a:pt x="14156" y="130589"/>
                  </a:lnTo>
                  <a:lnTo>
                    <a:pt x="12612" y="136589"/>
                  </a:lnTo>
                  <a:lnTo>
                    <a:pt x="10790" y="142495"/>
                  </a:lnTo>
                  <a:lnTo>
                    <a:pt x="9574" y="148336"/>
                  </a:lnTo>
                  <a:lnTo>
                    <a:pt x="8764" y="154136"/>
                  </a:lnTo>
                  <a:lnTo>
                    <a:pt x="8225" y="159907"/>
                  </a:lnTo>
                  <a:lnTo>
                    <a:pt x="7864" y="164708"/>
                  </a:lnTo>
                  <a:lnTo>
                    <a:pt x="7624" y="168860"/>
                  </a:lnTo>
                  <a:lnTo>
                    <a:pt x="7464" y="172580"/>
                  </a:lnTo>
                  <a:lnTo>
                    <a:pt x="6563" y="175061"/>
                  </a:lnTo>
                  <a:lnTo>
                    <a:pt x="5170" y="176715"/>
                  </a:lnTo>
                  <a:lnTo>
                    <a:pt x="3447" y="177817"/>
                  </a:lnTo>
                  <a:lnTo>
                    <a:pt x="2298" y="179505"/>
                  </a:lnTo>
                  <a:lnTo>
                    <a:pt x="1532" y="181582"/>
                  </a:lnTo>
                  <a:lnTo>
                    <a:pt x="90" y="188184"/>
                  </a:lnTo>
                  <a:lnTo>
                    <a:pt x="27" y="193024"/>
                  </a:lnTo>
                  <a:lnTo>
                    <a:pt x="0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Annotation228"/>
            <p:cNvSpPr/>
            <p:nvPr/>
          </p:nvSpPr>
          <p:spPr>
            <a:xfrm>
              <a:off x="6315075" y="5512117"/>
              <a:ext cx="142876" cy="85370"/>
            </a:xfrm>
            <a:custGeom>
              <a:avLst/>
              <a:gdLst/>
              <a:ahLst/>
              <a:cxnLst/>
              <a:rect l="0" t="0" r="0" b="0"/>
              <a:pathLst>
                <a:path w="142876" h="85370">
                  <a:moveTo>
                    <a:pt x="0" y="0"/>
                  </a:moveTo>
                  <a:lnTo>
                    <a:pt x="7056" y="0"/>
                  </a:lnTo>
                  <a:lnTo>
                    <a:pt x="7104" y="2540"/>
                  </a:lnTo>
                  <a:lnTo>
                    <a:pt x="7143" y="45732"/>
                  </a:lnTo>
                  <a:lnTo>
                    <a:pt x="6350" y="48585"/>
                  </a:lnTo>
                  <a:lnTo>
                    <a:pt x="5027" y="51440"/>
                  </a:lnTo>
                  <a:lnTo>
                    <a:pt x="3351" y="54297"/>
                  </a:lnTo>
                  <a:lnTo>
                    <a:pt x="2233" y="57152"/>
                  </a:lnTo>
                  <a:lnTo>
                    <a:pt x="1489" y="60009"/>
                  </a:lnTo>
                  <a:lnTo>
                    <a:pt x="294" y="66887"/>
                  </a:lnTo>
                  <a:lnTo>
                    <a:pt x="196" y="68403"/>
                  </a:lnTo>
                  <a:lnTo>
                    <a:pt x="130" y="70368"/>
                  </a:lnTo>
                  <a:lnTo>
                    <a:pt x="2" y="77035"/>
                  </a:lnTo>
                  <a:lnTo>
                    <a:pt x="2117" y="79640"/>
                  </a:lnTo>
                  <a:lnTo>
                    <a:pt x="6150" y="84523"/>
                  </a:lnTo>
                  <a:lnTo>
                    <a:pt x="8819" y="85191"/>
                  </a:lnTo>
                  <a:lnTo>
                    <a:pt x="10641" y="85369"/>
                  </a:lnTo>
                  <a:lnTo>
                    <a:pt x="12651" y="84535"/>
                  </a:lnTo>
                  <a:lnTo>
                    <a:pt x="14784" y="83027"/>
                  </a:lnTo>
                  <a:lnTo>
                    <a:pt x="16999" y="81069"/>
                  </a:lnTo>
                  <a:lnTo>
                    <a:pt x="19270" y="79763"/>
                  </a:lnTo>
                  <a:lnTo>
                    <a:pt x="21578" y="78893"/>
                  </a:lnTo>
                  <a:lnTo>
                    <a:pt x="23910" y="78313"/>
                  </a:lnTo>
                  <a:lnTo>
                    <a:pt x="26259" y="77926"/>
                  </a:lnTo>
                  <a:lnTo>
                    <a:pt x="28618" y="77668"/>
                  </a:lnTo>
                  <a:lnTo>
                    <a:pt x="30985" y="77496"/>
                  </a:lnTo>
                  <a:lnTo>
                    <a:pt x="33356" y="76429"/>
                  </a:lnTo>
                  <a:lnTo>
                    <a:pt x="35731" y="74766"/>
                  </a:lnTo>
                  <a:lnTo>
                    <a:pt x="38109" y="72704"/>
                  </a:lnTo>
                  <a:lnTo>
                    <a:pt x="41281" y="70377"/>
                  </a:lnTo>
                  <a:lnTo>
                    <a:pt x="44983" y="67873"/>
                  </a:lnTo>
                  <a:lnTo>
                    <a:pt x="49038" y="65251"/>
                  </a:lnTo>
                  <a:lnTo>
                    <a:pt x="52536" y="63503"/>
                  </a:lnTo>
                  <a:lnTo>
                    <a:pt x="55661" y="62338"/>
                  </a:lnTo>
                  <a:lnTo>
                    <a:pt x="58539" y="61561"/>
                  </a:lnTo>
                  <a:lnTo>
                    <a:pt x="62045" y="60090"/>
                  </a:lnTo>
                  <a:lnTo>
                    <a:pt x="65969" y="58158"/>
                  </a:lnTo>
                  <a:lnTo>
                    <a:pt x="70173" y="55917"/>
                  </a:lnTo>
                  <a:lnTo>
                    <a:pt x="73769" y="54423"/>
                  </a:lnTo>
                  <a:lnTo>
                    <a:pt x="76961" y="53427"/>
                  </a:lnTo>
                  <a:lnTo>
                    <a:pt x="79881" y="52763"/>
                  </a:lnTo>
                  <a:lnTo>
                    <a:pt x="83417" y="51368"/>
                  </a:lnTo>
                  <a:lnTo>
                    <a:pt x="87362" y="49485"/>
                  </a:lnTo>
                  <a:lnTo>
                    <a:pt x="91578" y="47278"/>
                  </a:lnTo>
                  <a:lnTo>
                    <a:pt x="95183" y="44853"/>
                  </a:lnTo>
                  <a:lnTo>
                    <a:pt x="98380" y="42285"/>
                  </a:lnTo>
                  <a:lnTo>
                    <a:pt x="101306" y="39620"/>
                  </a:lnTo>
                  <a:lnTo>
                    <a:pt x="104050" y="36891"/>
                  </a:lnTo>
                  <a:lnTo>
                    <a:pt x="106672" y="34119"/>
                  </a:lnTo>
                  <a:lnTo>
                    <a:pt x="109215" y="31319"/>
                  </a:lnTo>
                  <a:lnTo>
                    <a:pt x="112497" y="29451"/>
                  </a:lnTo>
                  <a:lnTo>
                    <a:pt x="116273" y="28207"/>
                  </a:lnTo>
                  <a:lnTo>
                    <a:pt x="120377" y="27377"/>
                  </a:lnTo>
                  <a:lnTo>
                    <a:pt x="123908" y="25871"/>
                  </a:lnTo>
                  <a:lnTo>
                    <a:pt x="127055" y="23915"/>
                  </a:lnTo>
                  <a:lnTo>
                    <a:pt x="129947" y="21658"/>
                  </a:lnTo>
                  <a:lnTo>
                    <a:pt x="132669" y="20154"/>
                  </a:lnTo>
                  <a:lnTo>
                    <a:pt x="135277" y="19151"/>
                  </a:lnTo>
                  <a:lnTo>
                    <a:pt x="142875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Annotation229"/>
            <p:cNvSpPr/>
            <p:nvPr/>
          </p:nvSpPr>
          <p:spPr>
            <a:xfrm>
              <a:off x="6393656" y="5443537"/>
              <a:ext cx="50007" cy="308611"/>
            </a:xfrm>
            <a:custGeom>
              <a:avLst/>
              <a:gdLst/>
              <a:ahLst/>
              <a:cxnLst/>
              <a:rect l="0" t="0" r="0" b="0"/>
              <a:pathLst>
                <a:path w="50007" h="308611">
                  <a:moveTo>
                    <a:pt x="50006" y="0"/>
                  </a:moveTo>
                  <a:lnTo>
                    <a:pt x="50006" y="4551"/>
                  </a:lnTo>
                  <a:lnTo>
                    <a:pt x="49212" y="5892"/>
                  </a:lnTo>
                  <a:lnTo>
                    <a:pt x="47890" y="6785"/>
                  </a:lnTo>
                  <a:lnTo>
                    <a:pt x="43855" y="8219"/>
                  </a:lnTo>
                  <a:lnTo>
                    <a:pt x="41937" y="13100"/>
                  </a:lnTo>
                  <a:lnTo>
                    <a:pt x="35572" y="31222"/>
                  </a:lnTo>
                  <a:lnTo>
                    <a:pt x="33240" y="39865"/>
                  </a:lnTo>
                  <a:lnTo>
                    <a:pt x="31685" y="47532"/>
                  </a:lnTo>
                  <a:lnTo>
                    <a:pt x="30648" y="54548"/>
                  </a:lnTo>
                  <a:lnTo>
                    <a:pt x="29957" y="61130"/>
                  </a:lnTo>
                  <a:lnTo>
                    <a:pt x="29496" y="67424"/>
                  </a:lnTo>
                  <a:lnTo>
                    <a:pt x="29189" y="73524"/>
                  </a:lnTo>
                  <a:lnTo>
                    <a:pt x="28190" y="80448"/>
                  </a:lnTo>
                  <a:lnTo>
                    <a:pt x="26731" y="87923"/>
                  </a:lnTo>
                  <a:lnTo>
                    <a:pt x="24964" y="95763"/>
                  </a:lnTo>
                  <a:lnTo>
                    <a:pt x="23787" y="103847"/>
                  </a:lnTo>
                  <a:lnTo>
                    <a:pt x="23001" y="112094"/>
                  </a:lnTo>
                  <a:lnTo>
                    <a:pt x="22478" y="120449"/>
                  </a:lnTo>
                  <a:lnTo>
                    <a:pt x="22129" y="128877"/>
                  </a:lnTo>
                  <a:lnTo>
                    <a:pt x="21741" y="145861"/>
                  </a:lnTo>
                  <a:lnTo>
                    <a:pt x="21440" y="218338"/>
                  </a:lnTo>
                  <a:lnTo>
                    <a:pt x="20643" y="225569"/>
                  </a:lnTo>
                  <a:lnTo>
                    <a:pt x="19318" y="233247"/>
                  </a:lnTo>
                  <a:lnTo>
                    <a:pt x="17641" y="241223"/>
                  </a:lnTo>
                  <a:lnTo>
                    <a:pt x="16523" y="248445"/>
                  </a:lnTo>
                  <a:lnTo>
                    <a:pt x="15778" y="255165"/>
                  </a:lnTo>
                  <a:lnTo>
                    <a:pt x="15281" y="261550"/>
                  </a:lnTo>
                  <a:lnTo>
                    <a:pt x="14156" y="267712"/>
                  </a:lnTo>
                  <a:lnTo>
                    <a:pt x="12612" y="273725"/>
                  </a:lnTo>
                  <a:lnTo>
                    <a:pt x="10790" y="279638"/>
                  </a:lnTo>
                  <a:lnTo>
                    <a:pt x="9574" y="284533"/>
                  </a:lnTo>
                  <a:lnTo>
                    <a:pt x="8224" y="292512"/>
                  </a:lnTo>
                  <a:lnTo>
                    <a:pt x="7070" y="295973"/>
                  </a:lnTo>
                  <a:lnTo>
                    <a:pt x="5507" y="299233"/>
                  </a:lnTo>
                  <a:lnTo>
                    <a:pt x="0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Annotation230"/>
            <p:cNvSpPr/>
            <p:nvPr/>
          </p:nvSpPr>
          <p:spPr>
            <a:xfrm>
              <a:off x="6865143" y="5229225"/>
              <a:ext cx="121445" cy="1"/>
            </a:xfrm>
            <a:custGeom>
              <a:avLst/>
              <a:gdLst/>
              <a:ahLst/>
              <a:cxnLst/>
              <a:rect l="0" t="0" r="0" b="0"/>
              <a:pathLst>
                <a:path w="121445" h="1">
                  <a:moveTo>
                    <a:pt x="0" y="0"/>
                  </a:move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Annotation231"/>
            <p:cNvSpPr/>
            <p:nvPr/>
          </p:nvSpPr>
          <p:spPr>
            <a:xfrm>
              <a:off x="6850856" y="5280660"/>
              <a:ext cx="150020" cy="42863"/>
            </a:xfrm>
            <a:custGeom>
              <a:avLst/>
              <a:gdLst/>
              <a:ahLst/>
              <a:cxnLst/>
              <a:rect l="0" t="0" r="0" b="0"/>
              <a:pathLst>
                <a:path w="150020" h="42863">
                  <a:moveTo>
                    <a:pt x="0" y="42862"/>
                  </a:moveTo>
                  <a:lnTo>
                    <a:pt x="9943" y="42862"/>
                  </a:lnTo>
                  <a:lnTo>
                    <a:pt x="12978" y="41910"/>
                  </a:lnTo>
                  <a:lnTo>
                    <a:pt x="16590" y="40322"/>
                  </a:lnTo>
                  <a:lnTo>
                    <a:pt x="20585" y="38312"/>
                  </a:lnTo>
                  <a:lnTo>
                    <a:pt x="24042" y="36971"/>
                  </a:lnTo>
                  <a:lnTo>
                    <a:pt x="27140" y="36077"/>
                  </a:lnTo>
                  <a:lnTo>
                    <a:pt x="29999" y="35481"/>
                  </a:lnTo>
                  <a:lnTo>
                    <a:pt x="33494" y="35084"/>
                  </a:lnTo>
                  <a:lnTo>
                    <a:pt x="37410" y="34819"/>
                  </a:lnTo>
                  <a:lnTo>
                    <a:pt x="41609" y="34643"/>
                  </a:lnTo>
                  <a:lnTo>
                    <a:pt x="46789" y="33573"/>
                  </a:lnTo>
                  <a:lnTo>
                    <a:pt x="52624" y="31907"/>
                  </a:lnTo>
                  <a:lnTo>
                    <a:pt x="58895" y="29843"/>
                  </a:lnTo>
                  <a:lnTo>
                    <a:pt x="64663" y="28468"/>
                  </a:lnTo>
                  <a:lnTo>
                    <a:pt x="70096" y="27551"/>
                  </a:lnTo>
                  <a:lnTo>
                    <a:pt x="75305" y="26940"/>
                  </a:lnTo>
                  <a:lnTo>
                    <a:pt x="80366" y="25580"/>
                  </a:lnTo>
                  <a:lnTo>
                    <a:pt x="85328" y="23720"/>
                  </a:lnTo>
                  <a:lnTo>
                    <a:pt x="90222" y="21529"/>
                  </a:lnTo>
                  <a:lnTo>
                    <a:pt x="95073" y="20067"/>
                  </a:lnTo>
                  <a:lnTo>
                    <a:pt x="99894" y="19093"/>
                  </a:lnTo>
                  <a:lnTo>
                    <a:pt x="104696" y="18443"/>
                  </a:lnTo>
                  <a:lnTo>
                    <a:pt x="109485" y="17058"/>
                  </a:lnTo>
                  <a:lnTo>
                    <a:pt x="114265" y="15182"/>
                  </a:lnTo>
                  <a:lnTo>
                    <a:pt x="119039" y="12979"/>
                  </a:lnTo>
                  <a:lnTo>
                    <a:pt x="123015" y="11510"/>
                  </a:lnTo>
                  <a:lnTo>
                    <a:pt x="126460" y="10530"/>
                  </a:lnTo>
                  <a:lnTo>
                    <a:pt x="129551" y="9878"/>
                  </a:lnTo>
                  <a:lnTo>
                    <a:pt x="133198" y="8490"/>
                  </a:lnTo>
                  <a:lnTo>
                    <a:pt x="137218" y="6613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Annotation232"/>
            <p:cNvSpPr/>
            <p:nvPr/>
          </p:nvSpPr>
          <p:spPr>
            <a:xfrm>
              <a:off x="7222331" y="5160645"/>
              <a:ext cx="142876" cy="8573"/>
            </a:xfrm>
            <a:custGeom>
              <a:avLst/>
              <a:gdLst/>
              <a:ahLst/>
              <a:cxnLst/>
              <a:rect l="0" t="0" r="0" b="0"/>
              <a:pathLst>
                <a:path w="142876" h="8573">
                  <a:moveTo>
                    <a:pt x="0" y="8572"/>
                  </a:moveTo>
                  <a:lnTo>
                    <a:pt x="51395" y="8572"/>
                  </a:lnTo>
                  <a:lnTo>
                    <a:pt x="54901" y="7620"/>
                  </a:lnTo>
                  <a:lnTo>
                    <a:pt x="58826" y="6033"/>
                  </a:lnTo>
                  <a:lnTo>
                    <a:pt x="63029" y="4021"/>
                  </a:lnTo>
                  <a:lnTo>
                    <a:pt x="66626" y="2680"/>
                  </a:lnTo>
                  <a:lnTo>
                    <a:pt x="69817" y="1787"/>
                  </a:lnTo>
                  <a:lnTo>
                    <a:pt x="72738" y="1191"/>
                  </a:lnTo>
                  <a:lnTo>
                    <a:pt x="76273" y="794"/>
                  </a:lnTo>
                  <a:lnTo>
                    <a:pt x="80218" y="529"/>
                  </a:lnTo>
                  <a:lnTo>
                    <a:pt x="88833" y="235"/>
                  </a:lnTo>
                  <a:lnTo>
                    <a:pt x="130559" y="2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Annotation233"/>
            <p:cNvSpPr/>
            <p:nvPr/>
          </p:nvSpPr>
          <p:spPr>
            <a:xfrm>
              <a:off x="7458075" y="4954904"/>
              <a:ext cx="207134" cy="274206"/>
            </a:xfrm>
            <a:custGeom>
              <a:avLst/>
              <a:gdLst/>
              <a:ahLst/>
              <a:cxnLst/>
              <a:rect l="0" t="0" r="0" b="0"/>
              <a:pathLst>
                <a:path w="207134" h="274206">
                  <a:moveTo>
                    <a:pt x="192881" y="8573"/>
                  </a:moveTo>
                  <a:lnTo>
                    <a:pt x="199938" y="8573"/>
                  </a:lnTo>
                  <a:lnTo>
                    <a:pt x="90488" y="8573"/>
                  </a:lnTo>
                  <a:lnTo>
                    <a:pt x="88106" y="7621"/>
                  </a:lnTo>
                  <a:lnTo>
                    <a:pt x="81756" y="2681"/>
                  </a:lnTo>
                  <a:lnTo>
                    <a:pt x="78999" y="354"/>
                  </a:lnTo>
                  <a:lnTo>
                    <a:pt x="72960" y="71"/>
                  </a:lnTo>
                  <a:lnTo>
                    <a:pt x="50094" y="0"/>
                  </a:lnTo>
                  <a:lnTo>
                    <a:pt x="50014" y="7381"/>
                  </a:lnTo>
                  <a:lnTo>
                    <a:pt x="50006" y="70219"/>
                  </a:lnTo>
                  <a:lnTo>
                    <a:pt x="49212" y="73482"/>
                  </a:lnTo>
                  <a:lnTo>
                    <a:pt x="46213" y="79649"/>
                  </a:lnTo>
                  <a:lnTo>
                    <a:pt x="44352" y="85565"/>
                  </a:lnTo>
                  <a:lnTo>
                    <a:pt x="43524" y="93274"/>
                  </a:lnTo>
                  <a:lnTo>
                    <a:pt x="43303" y="99330"/>
                  </a:lnTo>
                  <a:lnTo>
                    <a:pt x="42870" y="119657"/>
                  </a:lnTo>
                  <a:lnTo>
                    <a:pt x="42862" y="106994"/>
                  </a:lnTo>
                  <a:lnTo>
                    <a:pt x="43656" y="105620"/>
                  </a:lnTo>
                  <a:lnTo>
                    <a:pt x="44978" y="104703"/>
                  </a:lnTo>
                  <a:lnTo>
                    <a:pt x="46655" y="104092"/>
                  </a:lnTo>
                  <a:lnTo>
                    <a:pt x="50633" y="100874"/>
                  </a:lnTo>
                  <a:lnTo>
                    <a:pt x="55047" y="96268"/>
                  </a:lnTo>
                  <a:lnTo>
                    <a:pt x="59655" y="91046"/>
                  </a:lnTo>
                  <a:lnTo>
                    <a:pt x="61994" y="89272"/>
                  </a:lnTo>
                  <a:lnTo>
                    <a:pt x="66712" y="87302"/>
                  </a:lnTo>
                  <a:lnTo>
                    <a:pt x="71453" y="83886"/>
                  </a:lnTo>
                  <a:lnTo>
                    <a:pt x="73829" y="81642"/>
                  </a:lnTo>
                  <a:lnTo>
                    <a:pt x="78586" y="79148"/>
                  </a:lnTo>
                  <a:lnTo>
                    <a:pt x="80965" y="78483"/>
                  </a:lnTo>
                  <a:lnTo>
                    <a:pt x="85726" y="75204"/>
                  </a:lnTo>
                  <a:lnTo>
                    <a:pt x="88107" y="72996"/>
                  </a:lnTo>
                  <a:lnTo>
                    <a:pt x="91281" y="71525"/>
                  </a:lnTo>
                  <a:lnTo>
                    <a:pt x="94986" y="70543"/>
                  </a:lnTo>
                  <a:lnTo>
                    <a:pt x="99042" y="69889"/>
                  </a:lnTo>
                  <a:lnTo>
                    <a:pt x="102540" y="69453"/>
                  </a:lnTo>
                  <a:lnTo>
                    <a:pt x="108544" y="68968"/>
                  </a:lnTo>
                  <a:lnTo>
                    <a:pt x="113858" y="68752"/>
                  </a:lnTo>
                  <a:lnTo>
                    <a:pt x="123430" y="68632"/>
                  </a:lnTo>
                  <a:lnTo>
                    <a:pt x="144954" y="68583"/>
                  </a:lnTo>
                  <a:lnTo>
                    <a:pt x="147436" y="69535"/>
                  </a:lnTo>
                  <a:lnTo>
                    <a:pt x="152310" y="73132"/>
                  </a:lnTo>
                  <a:lnTo>
                    <a:pt x="155515" y="75425"/>
                  </a:lnTo>
                  <a:lnTo>
                    <a:pt x="159239" y="77906"/>
                  </a:lnTo>
                  <a:lnTo>
                    <a:pt x="163309" y="80513"/>
                  </a:lnTo>
                  <a:lnTo>
                    <a:pt x="166816" y="82250"/>
                  </a:lnTo>
                  <a:lnTo>
                    <a:pt x="172830" y="84181"/>
                  </a:lnTo>
                  <a:lnTo>
                    <a:pt x="178148" y="87579"/>
                  </a:lnTo>
                  <a:lnTo>
                    <a:pt x="183158" y="92264"/>
                  </a:lnTo>
                  <a:lnTo>
                    <a:pt x="188031" y="97522"/>
                  </a:lnTo>
                  <a:lnTo>
                    <a:pt x="189647" y="100257"/>
                  </a:lnTo>
                  <a:lnTo>
                    <a:pt x="191444" y="105837"/>
                  </a:lnTo>
                  <a:lnTo>
                    <a:pt x="194359" y="114031"/>
                  </a:lnTo>
                  <a:lnTo>
                    <a:pt x="196248" y="118884"/>
                  </a:lnTo>
                  <a:lnTo>
                    <a:pt x="200462" y="126815"/>
                  </a:lnTo>
                  <a:lnTo>
                    <a:pt x="202698" y="130263"/>
                  </a:lnTo>
                  <a:lnTo>
                    <a:pt x="204188" y="134467"/>
                  </a:lnTo>
                  <a:lnTo>
                    <a:pt x="205182" y="139175"/>
                  </a:lnTo>
                  <a:lnTo>
                    <a:pt x="205844" y="144219"/>
                  </a:lnTo>
                  <a:lnTo>
                    <a:pt x="206286" y="149486"/>
                  </a:lnTo>
                  <a:lnTo>
                    <a:pt x="206580" y="154903"/>
                  </a:lnTo>
                  <a:lnTo>
                    <a:pt x="206776" y="160419"/>
                  </a:lnTo>
                  <a:lnTo>
                    <a:pt x="206994" y="171627"/>
                  </a:lnTo>
                  <a:lnTo>
                    <a:pt x="207133" y="189795"/>
                  </a:lnTo>
                  <a:lnTo>
                    <a:pt x="206351" y="194157"/>
                  </a:lnTo>
                  <a:lnTo>
                    <a:pt x="205036" y="198971"/>
                  </a:lnTo>
                  <a:lnTo>
                    <a:pt x="203366" y="204085"/>
                  </a:lnTo>
                  <a:lnTo>
                    <a:pt x="201510" y="212308"/>
                  </a:lnTo>
                  <a:lnTo>
                    <a:pt x="201014" y="215833"/>
                  </a:lnTo>
                  <a:lnTo>
                    <a:pt x="199097" y="219137"/>
                  </a:lnTo>
                  <a:lnTo>
                    <a:pt x="192733" y="225347"/>
                  </a:lnTo>
                  <a:lnTo>
                    <a:pt x="190400" y="228336"/>
                  </a:lnTo>
                  <a:lnTo>
                    <a:pt x="188847" y="231282"/>
                  </a:lnTo>
                  <a:lnTo>
                    <a:pt x="187810" y="234198"/>
                  </a:lnTo>
                  <a:lnTo>
                    <a:pt x="185531" y="237095"/>
                  </a:lnTo>
                  <a:lnTo>
                    <a:pt x="182425" y="239978"/>
                  </a:lnTo>
                  <a:lnTo>
                    <a:pt x="178767" y="242853"/>
                  </a:lnTo>
                  <a:lnTo>
                    <a:pt x="172585" y="248588"/>
                  </a:lnTo>
                  <a:lnTo>
                    <a:pt x="169826" y="251450"/>
                  </a:lnTo>
                  <a:lnTo>
                    <a:pt x="166398" y="253359"/>
                  </a:lnTo>
                  <a:lnTo>
                    <a:pt x="162526" y="254631"/>
                  </a:lnTo>
                  <a:lnTo>
                    <a:pt x="158357" y="255479"/>
                  </a:lnTo>
                  <a:lnTo>
                    <a:pt x="153989" y="256997"/>
                  </a:lnTo>
                  <a:lnTo>
                    <a:pt x="149490" y="258962"/>
                  </a:lnTo>
                  <a:lnTo>
                    <a:pt x="144904" y="261224"/>
                  </a:lnTo>
                  <a:lnTo>
                    <a:pt x="140258" y="262732"/>
                  </a:lnTo>
                  <a:lnTo>
                    <a:pt x="135575" y="263737"/>
                  </a:lnTo>
                  <a:lnTo>
                    <a:pt x="130864" y="264408"/>
                  </a:lnTo>
                  <a:lnTo>
                    <a:pt x="126137" y="265807"/>
                  </a:lnTo>
                  <a:lnTo>
                    <a:pt x="121397" y="267692"/>
                  </a:lnTo>
                  <a:lnTo>
                    <a:pt x="116650" y="269902"/>
                  </a:lnTo>
                  <a:lnTo>
                    <a:pt x="112692" y="271375"/>
                  </a:lnTo>
                  <a:lnTo>
                    <a:pt x="109259" y="272357"/>
                  </a:lnTo>
                  <a:lnTo>
                    <a:pt x="106177" y="273011"/>
                  </a:lnTo>
                  <a:lnTo>
                    <a:pt x="102534" y="273448"/>
                  </a:lnTo>
                  <a:lnTo>
                    <a:pt x="98518" y="273739"/>
                  </a:lnTo>
                  <a:lnTo>
                    <a:pt x="89823" y="274062"/>
                  </a:lnTo>
                  <a:lnTo>
                    <a:pt x="80667" y="274205"/>
                  </a:lnTo>
                  <a:lnTo>
                    <a:pt x="76003" y="273291"/>
                  </a:lnTo>
                  <a:lnTo>
                    <a:pt x="71306" y="271730"/>
                  </a:lnTo>
                  <a:lnTo>
                    <a:pt x="66588" y="269736"/>
                  </a:lnTo>
                  <a:lnTo>
                    <a:pt x="57886" y="267454"/>
                  </a:lnTo>
                  <a:lnTo>
                    <a:pt x="46527" y="264980"/>
                  </a:lnTo>
                  <a:lnTo>
                    <a:pt x="23854" y="260645"/>
                  </a:lnTo>
                  <a:lnTo>
                    <a:pt x="16696" y="259488"/>
                  </a:lnTo>
                  <a:lnTo>
                    <a:pt x="0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7956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function?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function </a:t>
            </a:r>
            <a:r>
              <a:rPr lang="en-US" dirty="0"/>
              <a:t>is a relation that uniquely associates members of one set with members of another set. </a:t>
            </a:r>
            <a:endParaRPr lang="en-US" dirty="0" smtClean="0"/>
          </a:p>
          <a:p>
            <a:r>
              <a:rPr lang="en-US" dirty="0" smtClean="0"/>
              <a:t>For every x, there can only be one y. </a:t>
            </a:r>
          </a:p>
          <a:p>
            <a:r>
              <a:rPr lang="en-US" dirty="0" smtClean="0"/>
              <a:t>{(2, 1), (3, 4), (4, 5)}</a:t>
            </a:r>
          </a:p>
          <a:p>
            <a:r>
              <a:rPr lang="en-US" dirty="0" smtClean="0"/>
              <a:t>{(2, 2), (2, 4), (3, 7)}</a:t>
            </a:r>
          </a:p>
          <a:p>
            <a:endParaRPr lang="en-US" dirty="0"/>
          </a:p>
        </p:txBody>
      </p:sp>
      <p:sp>
        <p:nvSpPr>
          <p:cNvPr id="4" name="SMARTInkAnnotation417"/>
          <p:cNvSpPr/>
          <p:nvPr/>
        </p:nvSpPr>
        <p:spPr>
          <a:xfrm>
            <a:off x="3979068" y="2983240"/>
            <a:ext cx="214285" cy="377121"/>
          </a:xfrm>
          <a:custGeom>
            <a:avLst/>
            <a:gdLst/>
            <a:ahLst/>
            <a:cxnLst/>
            <a:rect l="0" t="0" r="0" b="0"/>
            <a:pathLst>
              <a:path w="214285" h="377121">
                <a:moveTo>
                  <a:pt x="0" y="8562"/>
                </a:moveTo>
                <a:lnTo>
                  <a:pt x="0" y="21332"/>
                </a:lnTo>
                <a:lnTo>
                  <a:pt x="794" y="23743"/>
                </a:lnTo>
                <a:lnTo>
                  <a:pt x="4910" y="31687"/>
                </a:lnTo>
                <a:lnTo>
                  <a:pt x="6151" y="37255"/>
                </a:lnTo>
                <a:lnTo>
                  <a:pt x="6948" y="48590"/>
                </a:lnTo>
                <a:lnTo>
                  <a:pt x="7057" y="54292"/>
                </a:lnTo>
                <a:lnTo>
                  <a:pt x="7880" y="57146"/>
                </a:lnTo>
                <a:lnTo>
                  <a:pt x="12037" y="65714"/>
                </a:lnTo>
                <a:lnTo>
                  <a:pt x="13287" y="71428"/>
                </a:lnTo>
                <a:lnTo>
                  <a:pt x="13991" y="80000"/>
                </a:lnTo>
                <a:lnTo>
                  <a:pt x="14884" y="82857"/>
                </a:lnTo>
                <a:lnTo>
                  <a:pt x="19139" y="91430"/>
                </a:lnTo>
                <a:lnTo>
                  <a:pt x="20413" y="97145"/>
                </a:lnTo>
                <a:lnTo>
                  <a:pt x="24721" y="103812"/>
                </a:lnTo>
                <a:lnTo>
                  <a:pt x="31562" y="113019"/>
                </a:lnTo>
                <a:lnTo>
                  <a:pt x="40092" y="123920"/>
                </a:lnTo>
                <a:lnTo>
                  <a:pt x="46571" y="131188"/>
                </a:lnTo>
                <a:lnTo>
                  <a:pt x="51685" y="136032"/>
                </a:lnTo>
                <a:lnTo>
                  <a:pt x="55888" y="139262"/>
                </a:lnTo>
                <a:lnTo>
                  <a:pt x="59484" y="141416"/>
                </a:lnTo>
                <a:lnTo>
                  <a:pt x="65596" y="143808"/>
                </a:lnTo>
                <a:lnTo>
                  <a:pt x="70958" y="144872"/>
                </a:lnTo>
                <a:lnTo>
                  <a:pt x="73499" y="145155"/>
                </a:lnTo>
                <a:lnTo>
                  <a:pt x="75987" y="144391"/>
                </a:lnTo>
                <a:lnTo>
                  <a:pt x="80868" y="141003"/>
                </a:lnTo>
                <a:lnTo>
                  <a:pt x="85683" y="138862"/>
                </a:lnTo>
                <a:lnTo>
                  <a:pt x="88079" y="138291"/>
                </a:lnTo>
                <a:lnTo>
                  <a:pt x="92856" y="135117"/>
                </a:lnTo>
                <a:lnTo>
                  <a:pt x="97626" y="130531"/>
                </a:lnTo>
                <a:lnTo>
                  <a:pt x="102392" y="125318"/>
                </a:lnTo>
                <a:lnTo>
                  <a:pt x="109537" y="117028"/>
                </a:lnTo>
                <a:lnTo>
                  <a:pt x="112712" y="114210"/>
                </a:lnTo>
                <a:lnTo>
                  <a:pt x="116417" y="111379"/>
                </a:lnTo>
                <a:lnTo>
                  <a:pt x="120474" y="108539"/>
                </a:lnTo>
                <a:lnTo>
                  <a:pt x="123178" y="104741"/>
                </a:lnTo>
                <a:lnTo>
                  <a:pt x="124981" y="100304"/>
                </a:lnTo>
                <a:lnTo>
                  <a:pt x="127778" y="91246"/>
                </a:lnTo>
                <a:lnTo>
                  <a:pt x="133816" y="79839"/>
                </a:lnTo>
                <a:lnTo>
                  <a:pt x="138320" y="70086"/>
                </a:lnTo>
                <a:lnTo>
                  <a:pt x="142967" y="61941"/>
                </a:lnTo>
                <a:lnTo>
                  <a:pt x="145318" y="58435"/>
                </a:lnTo>
                <a:lnTo>
                  <a:pt x="147930" y="52001"/>
                </a:lnTo>
                <a:lnTo>
                  <a:pt x="149090" y="45013"/>
                </a:lnTo>
                <a:lnTo>
                  <a:pt x="149607" y="35557"/>
                </a:lnTo>
                <a:lnTo>
                  <a:pt x="149897" y="24075"/>
                </a:lnTo>
                <a:lnTo>
                  <a:pt x="150009" y="13193"/>
                </a:lnTo>
                <a:lnTo>
                  <a:pt x="150019" y="0"/>
                </a:lnTo>
                <a:lnTo>
                  <a:pt x="150019" y="12760"/>
                </a:lnTo>
                <a:lnTo>
                  <a:pt x="150813" y="15171"/>
                </a:lnTo>
                <a:lnTo>
                  <a:pt x="154929" y="23114"/>
                </a:lnTo>
                <a:lnTo>
                  <a:pt x="157295" y="32453"/>
                </a:lnTo>
                <a:lnTo>
                  <a:pt x="160661" y="41723"/>
                </a:lnTo>
                <a:lnTo>
                  <a:pt x="162686" y="49653"/>
                </a:lnTo>
                <a:lnTo>
                  <a:pt x="164380" y="57305"/>
                </a:lnTo>
                <a:lnTo>
                  <a:pt x="167779" y="67055"/>
                </a:lnTo>
                <a:lnTo>
                  <a:pt x="174155" y="78704"/>
                </a:lnTo>
                <a:lnTo>
                  <a:pt x="178738" y="85139"/>
                </a:lnTo>
                <a:lnTo>
                  <a:pt x="183420" y="92126"/>
                </a:lnTo>
                <a:lnTo>
                  <a:pt x="188148" y="101582"/>
                </a:lnTo>
                <a:lnTo>
                  <a:pt x="190778" y="112134"/>
                </a:lnTo>
                <a:lnTo>
                  <a:pt x="192740" y="123174"/>
                </a:lnTo>
                <a:lnTo>
                  <a:pt x="196258" y="134431"/>
                </a:lnTo>
                <a:lnTo>
                  <a:pt x="200468" y="145784"/>
                </a:lnTo>
                <a:lnTo>
                  <a:pt x="204190" y="157179"/>
                </a:lnTo>
                <a:lnTo>
                  <a:pt x="205845" y="168594"/>
                </a:lnTo>
                <a:lnTo>
                  <a:pt x="208697" y="180018"/>
                </a:lnTo>
                <a:lnTo>
                  <a:pt x="211817" y="191444"/>
                </a:lnTo>
                <a:lnTo>
                  <a:pt x="213204" y="202873"/>
                </a:lnTo>
                <a:lnTo>
                  <a:pt x="213820" y="214303"/>
                </a:lnTo>
                <a:lnTo>
                  <a:pt x="214094" y="225733"/>
                </a:lnTo>
                <a:lnTo>
                  <a:pt x="214284" y="254307"/>
                </a:lnTo>
                <a:lnTo>
                  <a:pt x="212183" y="265737"/>
                </a:lnTo>
                <a:lnTo>
                  <a:pt x="209398" y="277167"/>
                </a:lnTo>
                <a:lnTo>
                  <a:pt x="208160" y="288597"/>
                </a:lnTo>
                <a:lnTo>
                  <a:pt x="205493" y="300027"/>
                </a:lnTo>
                <a:lnTo>
                  <a:pt x="201662" y="310505"/>
                </a:lnTo>
                <a:lnTo>
                  <a:pt x="197313" y="318336"/>
                </a:lnTo>
                <a:lnTo>
                  <a:pt x="188692" y="326521"/>
                </a:lnTo>
                <a:lnTo>
                  <a:pt x="175802" y="337692"/>
                </a:lnTo>
                <a:lnTo>
                  <a:pt x="160064" y="350855"/>
                </a:lnTo>
                <a:lnTo>
                  <a:pt x="148778" y="359630"/>
                </a:lnTo>
                <a:lnTo>
                  <a:pt x="140460" y="365480"/>
                </a:lnTo>
                <a:lnTo>
                  <a:pt x="134122" y="369380"/>
                </a:lnTo>
                <a:lnTo>
                  <a:pt x="128308" y="371980"/>
                </a:lnTo>
                <a:lnTo>
                  <a:pt x="122845" y="373713"/>
                </a:lnTo>
                <a:lnTo>
                  <a:pt x="117616" y="374868"/>
                </a:lnTo>
                <a:lnTo>
                  <a:pt x="113336" y="375639"/>
                </a:lnTo>
                <a:lnTo>
                  <a:pt x="109689" y="376153"/>
                </a:lnTo>
                <a:lnTo>
                  <a:pt x="106463" y="376495"/>
                </a:lnTo>
                <a:lnTo>
                  <a:pt x="102726" y="376723"/>
                </a:lnTo>
                <a:lnTo>
                  <a:pt x="94339" y="376976"/>
                </a:lnTo>
                <a:lnTo>
                  <a:pt x="80693" y="377120"/>
                </a:lnTo>
                <a:lnTo>
                  <a:pt x="76814" y="376187"/>
                </a:lnTo>
                <a:lnTo>
                  <a:pt x="67563" y="371276"/>
                </a:lnTo>
                <a:lnTo>
                  <a:pt x="62308" y="369794"/>
                </a:lnTo>
                <a:lnTo>
                  <a:pt x="57325" y="366594"/>
                </a:lnTo>
                <a:lnTo>
                  <a:pt x="54886" y="364408"/>
                </a:lnTo>
                <a:lnTo>
                  <a:pt x="50058" y="361979"/>
                </a:lnTo>
                <a:lnTo>
                  <a:pt x="47660" y="361331"/>
                </a:lnTo>
                <a:lnTo>
                  <a:pt x="42878" y="358071"/>
                </a:lnTo>
                <a:lnTo>
                  <a:pt x="40492" y="355868"/>
                </a:lnTo>
                <a:lnTo>
                  <a:pt x="38901" y="353447"/>
                </a:lnTo>
                <a:lnTo>
                  <a:pt x="37840" y="350880"/>
                </a:lnTo>
                <a:lnTo>
                  <a:pt x="37133" y="348217"/>
                </a:lnTo>
                <a:lnTo>
                  <a:pt x="35868" y="346441"/>
                </a:lnTo>
                <a:lnTo>
                  <a:pt x="34231" y="345257"/>
                </a:lnTo>
                <a:lnTo>
                  <a:pt x="32346" y="344468"/>
                </a:lnTo>
                <a:lnTo>
                  <a:pt x="31089" y="342989"/>
                </a:lnTo>
                <a:lnTo>
                  <a:pt x="30251" y="341051"/>
                </a:lnTo>
                <a:lnTo>
                  <a:pt x="28575" y="3343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418"/>
          <p:cNvSpPr/>
          <p:nvPr/>
        </p:nvSpPr>
        <p:spPr>
          <a:xfrm>
            <a:off x="4279106" y="3017636"/>
            <a:ext cx="200026" cy="170108"/>
          </a:xfrm>
          <a:custGeom>
            <a:avLst/>
            <a:gdLst/>
            <a:ahLst/>
            <a:cxnLst/>
            <a:rect l="0" t="0" r="0" b="0"/>
            <a:pathLst>
              <a:path w="200026" h="170108">
                <a:moveTo>
                  <a:pt x="0" y="77036"/>
                </a:moveTo>
                <a:lnTo>
                  <a:pt x="3792" y="77036"/>
                </a:lnTo>
                <a:lnTo>
                  <a:pt x="4910" y="77989"/>
                </a:lnTo>
                <a:lnTo>
                  <a:pt x="5654" y="79576"/>
                </a:lnTo>
                <a:lnTo>
                  <a:pt x="6151" y="81587"/>
                </a:lnTo>
                <a:lnTo>
                  <a:pt x="7275" y="82928"/>
                </a:lnTo>
                <a:lnTo>
                  <a:pt x="8819" y="83821"/>
                </a:lnTo>
                <a:lnTo>
                  <a:pt x="12651" y="84814"/>
                </a:lnTo>
                <a:lnTo>
                  <a:pt x="17000" y="85256"/>
                </a:lnTo>
                <a:lnTo>
                  <a:pt x="21578" y="85452"/>
                </a:lnTo>
                <a:lnTo>
                  <a:pt x="30985" y="85578"/>
                </a:lnTo>
                <a:lnTo>
                  <a:pt x="51397" y="85606"/>
                </a:lnTo>
                <a:lnTo>
                  <a:pt x="62046" y="81797"/>
                </a:lnTo>
                <a:lnTo>
                  <a:pt x="97161" y="67404"/>
                </a:lnTo>
                <a:lnTo>
                  <a:pt x="110812" y="61090"/>
                </a:lnTo>
                <a:lnTo>
                  <a:pt x="120706" y="55928"/>
                </a:lnTo>
                <a:lnTo>
                  <a:pt x="128096" y="51534"/>
                </a:lnTo>
                <a:lnTo>
                  <a:pt x="133816" y="48605"/>
                </a:lnTo>
                <a:lnTo>
                  <a:pt x="138423" y="46652"/>
                </a:lnTo>
                <a:lnTo>
                  <a:pt x="142288" y="45350"/>
                </a:lnTo>
                <a:lnTo>
                  <a:pt x="144865" y="43530"/>
                </a:lnTo>
                <a:lnTo>
                  <a:pt x="146583" y="41363"/>
                </a:lnTo>
                <a:lnTo>
                  <a:pt x="147728" y="38967"/>
                </a:lnTo>
                <a:lnTo>
                  <a:pt x="149285" y="37369"/>
                </a:lnTo>
                <a:lnTo>
                  <a:pt x="151118" y="36304"/>
                </a:lnTo>
                <a:lnTo>
                  <a:pt x="153132" y="35594"/>
                </a:lnTo>
                <a:lnTo>
                  <a:pt x="154476" y="34168"/>
                </a:lnTo>
                <a:lnTo>
                  <a:pt x="155371" y="32265"/>
                </a:lnTo>
                <a:lnTo>
                  <a:pt x="156809" y="26917"/>
                </a:lnTo>
                <a:lnTo>
                  <a:pt x="157006" y="23646"/>
                </a:lnTo>
                <a:lnTo>
                  <a:pt x="157057" y="21440"/>
                </a:lnTo>
                <a:lnTo>
                  <a:pt x="156299" y="19017"/>
                </a:lnTo>
                <a:lnTo>
                  <a:pt x="153338" y="13785"/>
                </a:lnTo>
                <a:lnTo>
                  <a:pt x="151002" y="10035"/>
                </a:lnTo>
                <a:lnTo>
                  <a:pt x="146223" y="6618"/>
                </a:lnTo>
                <a:lnTo>
                  <a:pt x="142725" y="4373"/>
                </a:lnTo>
                <a:lnTo>
                  <a:pt x="136723" y="1879"/>
                </a:lnTo>
                <a:lnTo>
                  <a:pt x="130616" y="770"/>
                </a:lnTo>
                <a:lnTo>
                  <a:pt x="126765" y="475"/>
                </a:lnTo>
                <a:lnTo>
                  <a:pt x="119046" y="146"/>
                </a:lnTo>
                <a:lnTo>
                  <a:pt x="112970" y="0"/>
                </a:lnTo>
                <a:lnTo>
                  <a:pt x="109444" y="914"/>
                </a:lnTo>
                <a:lnTo>
                  <a:pt x="105506" y="2475"/>
                </a:lnTo>
                <a:lnTo>
                  <a:pt x="101294" y="4469"/>
                </a:lnTo>
                <a:lnTo>
                  <a:pt x="96898" y="5798"/>
                </a:lnTo>
                <a:lnTo>
                  <a:pt x="92379" y="6684"/>
                </a:lnTo>
                <a:lnTo>
                  <a:pt x="87780" y="7275"/>
                </a:lnTo>
                <a:lnTo>
                  <a:pt x="83126" y="8621"/>
                </a:lnTo>
                <a:lnTo>
                  <a:pt x="78436" y="10471"/>
                </a:lnTo>
                <a:lnTo>
                  <a:pt x="73722" y="12657"/>
                </a:lnTo>
                <a:lnTo>
                  <a:pt x="68992" y="15067"/>
                </a:lnTo>
                <a:lnTo>
                  <a:pt x="59502" y="20284"/>
                </a:lnTo>
                <a:lnTo>
                  <a:pt x="55543" y="23009"/>
                </a:lnTo>
                <a:lnTo>
                  <a:pt x="52110" y="25778"/>
                </a:lnTo>
                <a:lnTo>
                  <a:pt x="49028" y="28577"/>
                </a:lnTo>
                <a:lnTo>
                  <a:pt x="45385" y="31395"/>
                </a:lnTo>
                <a:lnTo>
                  <a:pt x="41369" y="34226"/>
                </a:lnTo>
                <a:lnTo>
                  <a:pt x="37104" y="37066"/>
                </a:lnTo>
                <a:lnTo>
                  <a:pt x="33467" y="39912"/>
                </a:lnTo>
                <a:lnTo>
                  <a:pt x="30249" y="42762"/>
                </a:lnTo>
                <a:lnTo>
                  <a:pt x="27310" y="45614"/>
                </a:lnTo>
                <a:lnTo>
                  <a:pt x="24556" y="48468"/>
                </a:lnTo>
                <a:lnTo>
                  <a:pt x="21927" y="51323"/>
                </a:lnTo>
                <a:lnTo>
                  <a:pt x="16889" y="57036"/>
                </a:lnTo>
                <a:lnTo>
                  <a:pt x="12004" y="62750"/>
                </a:lnTo>
                <a:lnTo>
                  <a:pt x="10384" y="65607"/>
                </a:lnTo>
                <a:lnTo>
                  <a:pt x="9303" y="68464"/>
                </a:lnTo>
                <a:lnTo>
                  <a:pt x="8584" y="71321"/>
                </a:lnTo>
                <a:lnTo>
                  <a:pt x="8104" y="75131"/>
                </a:lnTo>
                <a:lnTo>
                  <a:pt x="7784" y="79576"/>
                </a:lnTo>
                <a:lnTo>
                  <a:pt x="7428" y="88643"/>
                </a:lnTo>
                <a:lnTo>
                  <a:pt x="7270" y="95847"/>
                </a:lnTo>
                <a:lnTo>
                  <a:pt x="8022" y="99102"/>
                </a:lnTo>
                <a:lnTo>
                  <a:pt x="9317" y="102224"/>
                </a:lnTo>
                <a:lnTo>
                  <a:pt x="10973" y="105258"/>
                </a:lnTo>
                <a:lnTo>
                  <a:pt x="12872" y="108234"/>
                </a:lnTo>
                <a:lnTo>
                  <a:pt x="14931" y="111169"/>
                </a:lnTo>
                <a:lnTo>
                  <a:pt x="17098" y="114079"/>
                </a:lnTo>
                <a:lnTo>
                  <a:pt x="21622" y="119852"/>
                </a:lnTo>
                <a:lnTo>
                  <a:pt x="33362" y="134180"/>
                </a:lnTo>
                <a:lnTo>
                  <a:pt x="45247" y="148473"/>
                </a:lnTo>
                <a:lnTo>
                  <a:pt x="47627" y="150378"/>
                </a:lnTo>
                <a:lnTo>
                  <a:pt x="52388" y="152495"/>
                </a:lnTo>
                <a:lnTo>
                  <a:pt x="55563" y="154012"/>
                </a:lnTo>
                <a:lnTo>
                  <a:pt x="59267" y="155976"/>
                </a:lnTo>
                <a:lnTo>
                  <a:pt x="63324" y="158238"/>
                </a:lnTo>
                <a:lnTo>
                  <a:pt x="66822" y="159746"/>
                </a:lnTo>
                <a:lnTo>
                  <a:pt x="72826" y="161421"/>
                </a:lnTo>
                <a:lnTo>
                  <a:pt x="76332" y="161868"/>
                </a:lnTo>
                <a:lnTo>
                  <a:pt x="80256" y="162166"/>
                </a:lnTo>
                <a:lnTo>
                  <a:pt x="84461" y="162364"/>
                </a:lnTo>
                <a:lnTo>
                  <a:pt x="88851" y="163449"/>
                </a:lnTo>
                <a:lnTo>
                  <a:pt x="93365" y="165125"/>
                </a:lnTo>
                <a:lnTo>
                  <a:pt x="97962" y="167195"/>
                </a:lnTo>
                <a:lnTo>
                  <a:pt x="101821" y="168574"/>
                </a:lnTo>
                <a:lnTo>
                  <a:pt x="105186" y="169494"/>
                </a:lnTo>
                <a:lnTo>
                  <a:pt x="108224" y="170107"/>
                </a:lnTo>
                <a:lnTo>
                  <a:pt x="111836" y="169564"/>
                </a:lnTo>
                <a:lnTo>
                  <a:pt x="115833" y="168249"/>
                </a:lnTo>
                <a:lnTo>
                  <a:pt x="120085" y="166420"/>
                </a:lnTo>
                <a:lnTo>
                  <a:pt x="124506" y="165200"/>
                </a:lnTo>
                <a:lnTo>
                  <a:pt x="129041" y="164387"/>
                </a:lnTo>
                <a:lnTo>
                  <a:pt x="133653" y="163845"/>
                </a:lnTo>
                <a:lnTo>
                  <a:pt x="137520" y="162531"/>
                </a:lnTo>
                <a:lnTo>
                  <a:pt x="140893" y="160703"/>
                </a:lnTo>
                <a:lnTo>
                  <a:pt x="143934" y="158532"/>
                </a:lnTo>
                <a:lnTo>
                  <a:pt x="148343" y="157084"/>
                </a:lnTo>
                <a:lnTo>
                  <a:pt x="153665" y="156119"/>
                </a:lnTo>
                <a:lnTo>
                  <a:pt x="159593" y="155476"/>
                </a:lnTo>
                <a:lnTo>
                  <a:pt x="165132" y="154094"/>
                </a:lnTo>
                <a:lnTo>
                  <a:pt x="170413" y="152221"/>
                </a:lnTo>
                <a:lnTo>
                  <a:pt x="175522" y="150019"/>
                </a:lnTo>
                <a:lnTo>
                  <a:pt x="179721" y="147599"/>
                </a:lnTo>
                <a:lnTo>
                  <a:pt x="183313" y="145033"/>
                </a:lnTo>
                <a:lnTo>
                  <a:pt x="189422" y="140594"/>
                </a:lnTo>
                <a:lnTo>
                  <a:pt x="192163" y="139411"/>
                </a:lnTo>
                <a:lnTo>
                  <a:pt x="200025" y="1370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19"/>
          <p:cNvSpPr/>
          <p:nvPr/>
        </p:nvSpPr>
        <p:spPr>
          <a:xfrm>
            <a:off x="4543238" y="2983261"/>
            <a:ext cx="164154" cy="222457"/>
          </a:xfrm>
          <a:custGeom>
            <a:avLst/>
            <a:gdLst/>
            <a:ahLst/>
            <a:cxnLst/>
            <a:rect l="0" t="0" r="0" b="0"/>
            <a:pathLst>
              <a:path w="164154" h="222457">
                <a:moveTo>
                  <a:pt x="107343" y="8541"/>
                </a:moveTo>
                <a:lnTo>
                  <a:pt x="107343" y="1160"/>
                </a:lnTo>
                <a:lnTo>
                  <a:pt x="106549" y="763"/>
                </a:lnTo>
                <a:lnTo>
                  <a:pt x="101688" y="125"/>
                </a:lnTo>
                <a:lnTo>
                  <a:pt x="100494" y="0"/>
                </a:lnTo>
                <a:lnTo>
                  <a:pt x="96494" y="4529"/>
                </a:lnTo>
                <a:lnTo>
                  <a:pt x="93761" y="6819"/>
                </a:lnTo>
                <a:lnTo>
                  <a:pt x="90350" y="9298"/>
                </a:lnTo>
                <a:lnTo>
                  <a:pt x="86490" y="11903"/>
                </a:lnTo>
                <a:lnTo>
                  <a:pt x="83122" y="13640"/>
                </a:lnTo>
                <a:lnTo>
                  <a:pt x="80083" y="14798"/>
                </a:lnTo>
                <a:lnTo>
                  <a:pt x="77263" y="15570"/>
                </a:lnTo>
                <a:lnTo>
                  <a:pt x="73796" y="17037"/>
                </a:lnTo>
                <a:lnTo>
                  <a:pt x="69897" y="18967"/>
                </a:lnTo>
                <a:lnTo>
                  <a:pt x="65710" y="21207"/>
                </a:lnTo>
                <a:lnTo>
                  <a:pt x="62125" y="23652"/>
                </a:lnTo>
                <a:lnTo>
                  <a:pt x="58941" y="26235"/>
                </a:lnTo>
                <a:lnTo>
                  <a:pt x="56025" y="28909"/>
                </a:lnTo>
                <a:lnTo>
                  <a:pt x="53287" y="31645"/>
                </a:lnTo>
                <a:lnTo>
                  <a:pt x="50668" y="34421"/>
                </a:lnTo>
                <a:lnTo>
                  <a:pt x="48129" y="37225"/>
                </a:lnTo>
                <a:lnTo>
                  <a:pt x="45641" y="40998"/>
                </a:lnTo>
                <a:lnTo>
                  <a:pt x="43189" y="45419"/>
                </a:lnTo>
                <a:lnTo>
                  <a:pt x="40762" y="50272"/>
                </a:lnTo>
                <a:lnTo>
                  <a:pt x="38349" y="54459"/>
                </a:lnTo>
                <a:lnTo>
                  <a:pt x="35947" y="58203"/>
                </a:lnTo>
                <a:lnTo>
                  <a:pt x="33552" y="61651"/>
                </a:lnTo>
                <a:lnTo>
                  <a:pt x="31161" y="63950"/>
                </a:lnTo>
                <a:lnTo>
                  <a:pt x="28774" y="65483"/>
                </a:lnTo>
                <a:lnTo>
                  <a:pt x="26389" y="66505"/>
                </a:lnTo>
                <a:lnTo>
                  <a:pt x="24798" y="68138"/>
                </a:lnTo>
                <a:lnTo>
                  <a:pt x="23738" y="70180"/>
                </a:lnTo>
                <a:lnTo>
                  <a:pt x="23031" y="72494"/>
                </a:lnTo>
                <a:lnTo>
                  <a:pt x="20129" y="77604"/>
                </a:lnTo>
                <a:lnTo>
                  <a:pt x="15591" y="84096"/>
                </a:lnTo>
                <a:lnTo>
                  <a:pt x="16013" y="85581"/>
                </a:lnTo>
                <a:lnTo>
                  <a:pt x="20275" y="92268"/>
                </a:lnTo>
                <a:lnTo>
                  <a:pt x="25145" y="98422"/>
                </a:lnTo>
                <a:lnTo>
                  <a:pt x="27144" y="99894"/>
                </a:lnTo>
                <a:lnTo>
                  <a:pt x="31482" y="101530"/>
                </a:lnTo>
                <a:lnTo>
                  <a:pt x="34544" y="101966"/>
                </a:lnTo>
                <a:lnTo>
                  <a:pt x="38173" y="102257"/>
                </a:lnTo>
                <a:lnTo>
                  <a:pt x="45644" y="102580"/>
                </a:lnTo>
                <a:lnTo>
                  <a:pt x="51610" y="102724"/>
                </a:lnTo>
                <a:lnTo>
                  <a:pt x="55106" y="103714"/>
                </a:lnTo>
                <a:lnTo>
                  <a:pt x="59025" y="105327"/>
                </a:lnTo>
                <a:lnTo>
                  <a:pt x="63225" y="107355"/>
                </a:lnTo>
                <a:lnTo>
                  <a:pt x="67612" y="108707"/>
                </a:lnTo>
                <a:lnTo>
                  <a:pt x="72125" y="109609"/>
                </a:lnTo>
                <a:lnTo>
                  <a:pt x="76720" y="110209"/>
                </a:lnTo>
                <a:lnTo>
                  <a:pt x="81371" y="110610"/>
                </a:lnTo>
                <a:lnTo>
                  <a:pt x="86060" y="110877"/>
                </a:lnTo>
                <a:lnTo>
                  <a:pt x="95502" y="111174"/>
                </a:lnTo>
                <a:lnTo>
                  <a:pt x="104991" y="111305"/>
                </a:lnTo>
                <a:lnTo>
                  <a:pt x="109743" y="112293"/>
                </a:lnTo>
                <a:lnTo>
                  <a:pt x="114500" y="113904"/>
                </a:lnTo>
                <a:lnTo>
                  <a:pt x="119258" y="115931"/>
                </a:lnTo>
                <a:lnTo>
                  <a:pt x="123223" y="117281"/>
                </a:lnTo>
                <a:lnTo>
                  <a:pt x="126662" y="118182"/>
                </a:lnTo>
                <a:lnTo>
                  <a:pt x="129747" y="118783"/>
                </a:lnTo>
                <a:lnTo>
                  <a:pt x="133392" y="120136"/>
                </a:lnTo>
                <a:lnTo>
                  <a:pt x="137408" y="121990"/>
                </a:lnTo>
                <a:lnTo>
                  <a:pt x="141674" y="124179"/>
                </a:lnTo>
                <a:lnTo>
                  <a:pt x="145312" y="126590"/>
                </a:lnTo>
                <a:lnTo>
                  <a:pt x="148531" y="129150"/>
                </a:lnTo>
                <a:lnTo>
                  <a:pt x="151470" y="131810"/>
                </a:lnTo>
                <a:lnTo>
                  <a:pt x="153430" y="134535"/>
                </a:lnTo>
                <a:lnTo>
                  <a:pt x="154736" y="137305"/>
                </a:lnTo>
                <a:lnTo>
                  <a:pt x="155607" y="140104"/>
                </a:lnTo>
                <a:lnTo>
                  <a:pt x="156982" y="141969"/>
                </a:lnTo>
                <a:lnTo>
                  <a:pt x="158692" y="143213"/>
                </a:lnTo>
                <a:lnTo>
                  <a:pt x="160626" y="144043"/>
                </a:lnTo>
                <a:lnTo>
                  <a:pt x="161915" y="145548"/>
                </a:lnTo>
                <a:lnTo>
                  <a:pt x="162774" y="147504"/>
                </a:lnTo>
                <a:lnTo>
                  <a:pt x="163729" y="152217"/>
                </a:lnTo>
                <a:lnTo>
                  <a:pt x="164153" y="157487"/>
                </a:lnTo>
                <a:lnTo>
                  <a:pt x="163473" y="160226"/>
                </a:lnTo>
                <a:lnTo>
                  <a:pt x="160600" y="165809"/>
                </a:lnTo>
                <a:lnTo>
                  <a:pt x="156677" y="171466"/>
                </a:lnTo>
                <a:lnTo>
                  <a:pt x="154520" y="174307"/>
                </a:lnTo>
                <a:lnTo>
                  <a:pt x="151494" y="177155"/>
                </a:lnTo>
                <a:lnTo>
                  <a:pt x="147890" y="180005"/>
                </a:lnTo>
                <a:lnTo>
                  <a:pt x="143899" y="182858"/>
                </a:lnTo>
                <a:lnTo>
                  <a:pt x="139651" y="185712"/>
                </a:lnTo>
                <a:lnTo>
                  <a:pt x="130698" y="191424"/>
                </a:lnTo>
                <a:lnTo>
                  <a:pt x="102541" y="208567"/>
                </a:lnTo>
                <a:lnTo>
                  <a:pt x="96998" y="210471"/>
                </a:lnTo>
                <a:lnTo>
                  <a:pt x="90920" y="211741"/>
                </a:lnTo>
                <a:lnTo>
                  <a:pt x="84488" y="212588"/>
                </a:lnTo>
                <a:lnTo>
                  <a:pt x="78613" y="214105"/>
                </a:lnTo>
                <a:lnTo>
                  <a:pt x="73108" y="216069"/>
                </a:lnTo>
                <a:lnTo>
                  <a:pt x="67851" y="218330"/>
                </a:lnTo>
                <a:lnTo>
                  <a:pt x="62759" y="219838"/>
                </a:lnTo>
                <a:lnTo>
                  <a:pt x="57776" y="220843"/>
                </a:lnTo>
                <a:lnTo>
                  <a:pt x="52867" y="221513"/>
                </a:lnTo>
                <a:lnTo>
                  <a:pt x="48007" y="221960"/>
                </a:lnTo>
                <a:lnTo>
                  <a:pt x="43179" y="222258"/>
                </a:lnTo>
                <a:lnTo>
                  <a:pt x="38373" y="222456"/>
                </a:lnTo>
                <a:lnTo>
                  <a:pt x="33581" y="221636"/>
                </a:lnTo>
                <a:lnTo>
                  <a:pt x="28800" y="220137"/>
                </a:lnTo>
                <a:lnTo>
                  <a:pt x="3935" y="210073"/>
                </a:lnTo>
                <a:lnTo>
                  <a:pt x="1098" y="208618"/>
                </a:lnTo>
                <a:lnTo>
                  <a:pt x="0" y="207648"/>
                </a:lnTo>
                <a:lnTo>
                  <a:pt x="131" y="203743"/>
                </a:lnTo>
                <a:lnTo>
                  <a:pt x="187" y="1971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420"/>
          <p:cNvSpPr/>
          <p:nvPr/>
        </p:nvSpPr>
        <p:spPr>
          <a:xfrm>
            <a:off x="4807743" y="3180397"/>
            <a:ext cx="21346" cy="102871"/>
          </a:xfrm>
          <a:custGeom>
            <a:avLst/>
            <a:gdLst/>
            <a:ahLst/>
            <a:cxnLst/>
            <a:rect l="0" t="0" r="0" b="0"/>
            <a:pathLst>
              <a:path w="21346" h="102871">
                <a:moveTo>
                  <a:pt x="14288" y="0"/>
                </a:moveTo>
                <a:lnTo>
                  <a:pt x="18081" y="0"/>
                </a:lnTo>
                <a:lnTo>
                  <a:pt x="19198" y="953"/>
                </a:lnTo>
                <a:lnTo>
                  <a:pt x="19942" y="2540"/>
                </a:lnTo>
                <a:lnTo>
                  <a:pt x="20439" y="4551"/>
                </a:lnTo>
                <a:lnTo>
                  <a:pt x="20770" y="6844"/>
                </a:lnTo>
                <a:lnTo>
                  <a:pt x="20990" y="9325"/>
                </a:lnTo>
                <a:lnTo>
                  <a:pt x="21345" y="15600"/>
                </a:lnTo>
                <a:lnTo>
                  <a:pt x="20580" y="17068"/>
                </a:lnTo>
                <a:lnTo>
                  <a:pt x="19277" y="18999"/>
                </a:lnTo>
                <a:lnTo>
                  <a:pt x="17613" y="21238"/>
                </a:lnTo>
                <a:lnTo>
                  <a:pt x="16505" y="23684"/>
                </a:lnTo>
                <a:lnTo>
                  <a:pt x="15766" y="26267"/>
                </a:lnTo>
                <a:lnTo>
                  <a:pt x="15273" y="28941"/>
                </a:lnTo>
                <a:lnTo>
                  <a:pt x="14945" y="32629"/>
                </a:lnTo>
                <a:lnTo>
                  <a:pt x="14726" y="36993"/>
                </a:lnTo>
                <a:lnTo>
                  <a:pt x="14580" y="41807"/>
                </a:lnTo>
                <a:lnTo>
                  <a:pt x="13689" y="45969"/>
                </a:lnTo>
                <a:lnTo>
                  <a:pt x="12301" y="49696"/>
                </a:lnTo>
                <a:lnTo>
                  <a:pt x="10582" y="53133"/>
                </a:lnTo>
                <a:lnTo>
                  <a:pt x="9436" y="56377"/>
                </a:lnTo>
                <a:lnTo>
                  <a:pt x="8673" y="59492"/>
                </a:lnTo>
                <a:lnTo>
                  <a:pt x="8163" y="62522"/>
                </a:lnTo>
                <a:lnTo>
                  <a:pt x="7029" y="65494"/>
                </a:lnTo>
                <a:lnTo>
                  <a:pt x="5481" y="68427"/>
                </a:lnTo>
                <a:lnTo>
                  <a:pt x="3654" y="71336"/>
                </a:lnTo>
                <a:lnTo>
                  <a:pt x="2436" y="74227"/>
                </a:lnTo>
                <a:lnTo>
                  <a:pt x="1624" y="77107"/>
                </a:lnTo>
                <a:lnTo>
                  <a:pt x="1082" y="79980"/>
                </a:lnTo>
                <a:lnTo>
                  <a:pt x="722" y="82848"/>
                </a:lnTo>
                <a:lnTo>
                  <a:pt x="481" y="85712"/>
                </a:lnTo>
                <a:lnTo>
                  <a:pt x="96" y="92602"/>
                </a:lnTo>
                <a:lnTo>
                  <a:pt x="43" y="96084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421"/>
          <p:cNvSpPr/>
          <p:nvPr/>
        </p:nvSpPr>
        <p:spPr>
          <a:xfrm>
            <a:off x="5086350" y="3051810"/>
            <a:ext cx="28576" cy="128588"/>
          </a:xfrm>
          <a:custGeom>
            <a:avLst/>
            <a:gdLst/>
            <a:ahLst/>
            <a:cxnLst/>
            <a:rect l="0" t="0" r="0" b="0"/>
            <a:pathLst>
              <a:path w="28576" h="128588">
                <a:moveTo>
                  <a:pt x="0" y="0"/>
                </a:moveTo>
                <a:lnTo>
                  <a:pt x="0" y="21333"/>
                </a:lnTo>
                <a:lnTo>
                  <a:pt x="793" y="24699"/>
                </a:lnTo>
                <a:lnTo>
                  <a:pt x="2116" y="28849"/>
                </a:lnTo>
                <a:lnTo>
                  <a:pt x="3792" y="33520"/>
                </a:lnTo>
                <a:lnTo>
                  <a:pt x="17527" y="76501"/>
                </a:lnTo>
                <a:lnTo>
                  <a:pt x="21210" y="89100"/>
                </a:lnTo>
                <a:lnTo>
                  <a:pt x="23665" y="98453"/>
                </a:lnTo>
                <a:lnTo>
                  <a:pt x="25301" y="105640"/>
                </a:lnTo>
                <a:lnTo>
                  <a:pt x="26392" y="111384"/>
                </a:lnTo>
                <a:lnTo>
                  <a:pt x="27120" y="116166"/>
                </a:lnTo>
                <a:lnTo>
                  <a:pt x="28575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072062" y="2957512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423"/>
          <p:cNvSpPr/>
          <p:nvPr/>
        </p:nvSpPr>
        <p:spPr>
          <a:xfrm>
            <a:off x="5236368" y="2888932"/>
            <a:ext cx="57151" cy="300039"/>
          </a:xfrm>
          <a:custGeom>
            <a:avLst/>
            <a:gdLst/>
            <a:ahLst/>
            <a:cxnLst/>
            <a:rect l="0" t="0" r="0" b="0"/>
            <a:pathLst>
              <a:path w="57151" h="300039">
                <a:moveTo>
                  <a:pt x="0" y="0"/>
                </a:moveTo>
                <a:lnTo>
                  <a:pt x="0" y="24950"/>
                </a:lnTo>
                <a:lnTo>
                  <a:pt x="1588" y="40446"/>
                </a:lnTo>
                <a:lnTo>
                  <a:pt x="9820" y="111891"/>
                </a:lnTo>
                <a:lnTo>
                  <a:pt x="11309" y="128886"/>
                </a:lnTo>
                <a:lnTo>
                  <a:pt x="12302" y="143074"/>
                </a:lnTo>
                <a:lnTo>
                  <a:pt x="13758" y="154438"/>
                </a:lnTo>
                <a:lnTo>
                  <a:pt x="15522" y="163919"/>
                </a:lnTo>
                <a:lnTo>
                  <a:pt x="17491" y="172144"/>
                </a:lnTo>
                <a:lnTo>
                  <a:pt x="18805" y="179533"/>
                </a:lnTo>
                <a:lnTo>
                  <a:pt x="19680" y="186364"/>
                </a:lnTo>
                <a:lnTo>
                  <a:pt x="20264" y="192822"/>
                </a:lnTo>
                <a:lnTo>
                  <a:pt x="21447" y="199033"/>
                </a:lnTo>
                <a:lnTo>
                  <a:pt x="23030" y="205079"/>
                </a:lnTo>
                <a:lnTo>
                  <a:pt x="24879" y="211014"/>
                </a:lnTo>
                <a:lnTo>
                  <a:pt x="26904" y="216876"/>
                </a:lnTo>
                <a:lnTo>
                  <a:pt x="29049" y="222689"/>
                </a:lnTo>
                <a:lnTo>
                  <a:pt x="31273" y="228469"/>
                </a:lnTo>
                <a:lnTo>
                  <a:pt x="33549" y="233275"/>
                </a:lnTo>
                <a:lnTo>
                  <a:pt x="35859" y="237432"/>
                </a:lnTo>
                <a:lnTo>
                  <a:pt x="38194" y="241156"/>
                </a:lnTo>
                <a:lnTo>
                  <a:pt x="39750" y="244591"/>
                </a:lnTo>
                <a:lnTo>
                  <a:pt x="42734" y="254928"/>
                </a:lnTo>
                <a:lnTo>
                  <a:pt x="44365" y="259487"/>
                </a:lnTo>
                <a:lnTo>
                  <a:pt x="46245" y="264431"/>
                </a:lnTo>
                <a:lnTo>
                  <a:pt x="47499" y="268680"/>
                </a:lnTo>
                <a:lnTo>
                  <a:pt x="48892" y="275941"/>
                </a:lnTo>
                <a:lnTo>
                  <a:pt x="49511" y="282343"/>
                </a:lnTo>
                <a:lnTo>
                  <a:pt x="49676" y="285384"/>
                </a:lnTo>
                <a:lnTo>
                  <a:pt x="50580" y="287411"/>
                </a:lnTo>
                <a:lnTo>
                  <a:pt x="51976" y="288762"/>
                </a:lnTo>
                <a:lnTo>
                  <a:pt x="56129" y="290931"/>
                </a:lnTo>
                <a:lnTo>
                  <a:pt x="56469" y="292062"/>
                </a:lnTo>
                <a:lnTo>
                  <a:pt x="57150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424"/>
          <p:cNvSpPr/>
          <p:nvPr/>
        </p:nvSpPr>
        <p:spPr>
          <a:xfrm>
            <a:off x="5179218" y="3051810"/>
            <a:ext cx="142876" cy="8573"/>
          </a:xfrm>
          <a:custGeom>
            <a:avLst/>
            <a:gdLst/>
            <a:ahLst/>
            <a:cxnLst/>
            <a:rect l="0" t="0" r="0" b="0"/>
            <a:pathLst>
              <a:path w="142876" h="8573">
                <a:moveTo>
                  <a:pt x="0" y="8572"/>
                </a:moveTo>
                <a:lnTo>
                  <a:pt x="3793" y="8572"/>
                </a:lnTo>
                <a:lnTo>
                  <a:pt x="5704" y="7620"/>
                </a:lnTo>
                <a:lnTo>
                  <a:pt x="7771" y="6032"/>
                </a:lnTo>
                <a:lnTo>
                  <a:pt x="9943" y="4021"/>
                </a:lnTo>
                <a:lnTo>
                  <a:pt x="12979" y="2681"/>
                </a:lnTo>
                <a:lnTo>
                  <a:pt x="16591" y="1787"/>
                </a:lnTo>
                <a:lnTo>
                  <a:pt x="20585" y="1191"/>
                </a:lnTo>
                <a:lnTo>
                  <a:pt x="24042" y="794"/>
                </a:lnTo>
                <a:lnTo>
                  <a:pt x="27140" y="529"/>
                </a:lnTo>
                <a:lnTo>
                  <a:pt x="30000" y="352"/>
                </a:lnTo>
                <a:lnTo>
                  <a:pt x="39527" y="157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425"/>
          <p:cNvSpPr/>
          <p:nvPr/>
        </p:nvSpPr>
        <p:spPr>
          <a:xfrm>
            <a:off x="5550693" y="3017520"/>
            <a:ext cx="35720" cy="154306"/>
          </a:xfrm>
          <a:custGeom>
            <a:avLst/>
            <a:gdLst/>
            <a:ahLst/>
            <a:cxnLst/>
            <a:rect l="0" t="0" r="0" b="0"/>
            <a:pathLst>
              <a:path w="35720" h="154306">
                <a:moveTo>
                  <a:pt x="0" y="0"/>
                </a:moveTo>
                <a:lnTo>
                  <a:pt x="3793" y="0"/>
                </a:lnTo>
                <a:lnTo>
                  <a:pt x="4910" y="952"/>
                </a:lnTo>
                <a:lnTo>
                  <a:pt x="5654" y="2540"/>
                </a:lnTo>
                <a:lnTo>
                  <a:pt x="6849" y="7381"/>
                </a:lnTo>
                <a:lnTo>
                  <a:pt x="7013" y="10583"/>
                </a:lnTo>
                <a:lnTo>
                  <a:pt x="7086" y="15181"/>
                </a:lnTo>
                <a:lnTo>
                  <a:pt x="7144" y="75533"/>
                </a:lnTo>
                <a:lnTo>
                  <a:pt x="7938" y="80835"/>
                </a:lnTo>
                <a:lnTo>
                  <a:pt x="9260" y="86275"/>
                </a:lnTo>
                <a:lnTo>
                  <a:pt x="10937" y="91807"/>
                </a:lnTo>
                <a:lnTo>
                  <a:pt x="12054" y="97399"/>
                </a:lnTo>
                <a:lnTo>
                  <a:pt x="12798" y="103033"/>
                </a:lnTo>
                <a:lnTo>
                  <a:pt x="13295" y="108693"/>
                </a:lnTo>
                <a:lnTo>
                  <a:pt x="13626" y="113419"/>
                </a:lnTo>
                <a:lnTo>
                  <a:pt x="13847" y="117523"/>
                </a:lnTo>
                <a:lnTo>
                  <a:pt x="13993" y="121211"/>
                </a:lnTo>
                <a:lnTo>
                  <a:pt x="14885" y="125574"/>
                </a:lnTo>
                <a:lnTo>
                  <a:pt x="16274" y="130389"/>
                </a:lnTo>
                <a:lnTo>
                  <a:pt x="20413" y="142701"/>
                </a:lnTo>
                <a:lnTo>
                  <a:pt x="21546" y="144664"/>
                </a:lnTo>
                <a:lnTo>
                  <a:pt x="23095" y="146925"/>
                </a:lnTo>
                <a:lnTo>
                  <a:pt x="28255" y="153873"/>
                </a:lnTo>
                <a:lnTo>
                  <a:pt x="29155" y="154017"/>
                </a:lnTo>
                <a:lnTo>
                  <a:pt x="30550" y="154113"/>
                </a:lnTo>
                <a:lnTo>
                  <a:pt x="35719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426"/>
          <p:cNvSpPr/>
          <p:nvPr/>
        </p:nvSpPr>
        <p:spPr>
          <a:xfrm>
            <a:off x="5693667" y="2974657"/>
            <a:ext cx="128006" cy="188233"/>
          </a:xfrm>
          <a:custGeom>
            <a:avLst/>
            <a:gdLst/>
            <a:ahLst/>
            <a:cxnLst/>
            <a:rect l="0" t="0" r="0" b="0"/>
            <a:pathLst>
              <a:path w="128006" h="188233">
                <a:moveTo>
                  <a:pt x="92770" y="0"/>
                </a:moveTo>
                <a:lnTo>
                  <a:pt x="68634" y="0"/>
                </a:lnTo>
                <a:lnTo>
                  <a:pt x="66361" y="953"/>
                </a:lnTo>
                <a:lnTo>
                  <a:pt x="64052" y="2540"/>
                </a:lnTo>
                <a:lnTo>
                  <a:pt x="61718" y="4551"/>
                </a:lnTo>
                <a:lnTo>
                  <a:pt x="58574" y="6844"/>
                </a:lnTo>
                <a:lnTo>
                  <a:pt x="54892" y="9325"/>
                </a:lnTo>
                <a:lnTo>
                  <a:pt x="46567" y="14622"/>
                </a:lnTo>
                <a:lnTo>
                  <a:pt x="37575" y="20151"/>
                </a:lnTo>
                <a:lnTo>
                  <a:pt x="33748" y="22959"/>
                </a:lnTo>
                <a:lnTo>
                  <a:pt x="30403" y="25784"/>
                </a:lnTo>
                <a:lnTo>
                  <a:pt x="27379" y="28619"/>
                </a:lnTo>
                <a:lnTo>
                  <a:pt x="24570" y="31462"/>
                </a:lnTo>
                <a:lnTo>
                  <a:pt x="21904" y="34310"/>
                </a:lnTo>
                <a:lnTo>
                  <a:pt x="16823" y="40014"/>
                </a:lnTo>
                <a:lnTo>
                  <a:pt x="11921" y="45724"/>
                </a:lnTo>
                <a:lnTo>
                  <a:pt x="10295" y="48580"/>
                </a:lnTo>
                <a:lnTo>
                  <a:pt x="8489" y="54294"/>
                </a:lnTo>
                <a:lnTo>
                  <a:pt x="5570" y="60008"/>
                </a:lnTo>
                <a:lnTo>
                  <a:pt x="3681" y="62865"/>
                </a:lnTo>
                <a:lnTo>
                  <a:pt x="2421" y="65723"/>
                </a:lnTo>
                <a:lnTo>
                  <a:pt x="1021" y="71438"/>
                </a:lnTo>
                <a:lnTo>
                  <a:pt x="122" y="76976"/>
                </a:lnTo>
                <a:lnTo>
                  <a:pt x="0" y="81202"/>
                </a:lnTo>
                <a:lnTo>
                  <a:pt x="761" y="82709"/>
                </a:lnTo>
                <a:lnTo>
                  <a:pt x="2062" y="83715"/>
                </a:lnTo>
                <a:lnTo>
                  <a:pt x="3723" y="84385"/>
                </a:lnTo>
                <a:lnTo>
                  <a:pt x="4830" y="85784"/>
                </a:lnTo>
                <a:lnTo>
                  <a:pt x="5568" y="87669"/>
                </a:lnTo>
                <a:lnTo>
                  <a:pt x="6061" y="89879"/>
                </a:lnTo>
                <a:lnTo>
                  <a:pt x="7976" y="91352"/>
                </a:lnTo>
                <a:lnTo>
                  <a:pt x="10841" y="92334"/>
                </a:lnTo>
                <a:lnTo>
                  <a:pt x="14338" y="92988"/>
                </a:lnTo>
                <a:lnTo>
                  <a:pt x="17463" y="93425"/>
                </a:lnTo>
                <a:lnTo>
                  <a:pt x="20340" y="93716"/>
                </a:lnTo>
                <a:lnTo>
                  <a:pt x="23053" y="93910"/>
                </a:lnTo>
                <a:lnTo>
                  <a:pt x="30299" y="94125"/>
                </a:lnTo>
                <a:lnTo>
                  <a:pt x="76133" y="94295"/>
                </a:lnTo>
                <a:lnTo>
                  <a:pt x="80091" y="95248"/>
                </a:lnTo>
                <a:lnTo>
                  <a:pt x="83523" y="96836"/>
                </a:lnTo>
                <a:lnTo>
                  <a:pt x="86606" y="98848"/>
                </a:lnTo>
                <a:lnTo>
                  <a:pt x="92629" y="103998"/>
                </a:lnTo>
                <a:lnTo>
                  <a:pt x="109905" y="119882"/>
                </a:lnTo>
                <a:lnTo>
                  <a:pt x="116100" y="126594"/>
                </a:lnTo>
                <a:lnTo>
                  <a:pt x="120230" y="132021"/>
                </a:lnTo>
                <a:lnTo>
                  <a:pt x="122983" y="136591"/>
                </a:lnTo>
                <a:lnTo>
                  <a:pt x="124818" y="140591"/>
                </a:lnTo>
                <a:lnTo>
                  <a:pt x="126042" y="144210"/>
                </a:lnTo>
                <a:lnTo>
                  <a:pt x="128005" y="152311"/>
                </a:lnTo>
                <a:lnTo>
                  <a:pt x="127373" y="153928"/>
                </a:lnTo>
                <a:lnTo>
                  <a:pt x="124553" y="158265"/>
                </a:lnTo>
                <a:lnTo>
                  <a:pt x="120654" y="163368"/>
                </a:lnTo>
                <a:lnTo>
                  <a:pt x="118503" y="166062"/>
                </a:lnTo>
                <a:lnTo>
                  <a:pt x="116276" y="167858"/>
                </a:lnTo>
                <a:lnTo>
                  <a:pt x="113997" y="169055"/>
                </a:lnTo>
                <a:lnTo>
                  <a:pt x="111684" y="169854"/>
                </a:lnTo>
                <a:lnTo>
                  <a:pt x="108554" y="171338"/>
                </a:lnTo>
                <a:lnTo>
                  <a:pt x="104880" y="173281"/>
                </a:lnTo>
                <a:lnTo>
                  <a:pt x="100843" y="175528"/>
                </a:lnTo>
                <a:lnTo>
                  <a:pt x="97359" y="177026"/>
                </a:lnTo>
                <a:lnTo>
                  <a:pt x="94241" y="178025"/>
                </a:lnTo>
                <a:lnTo>
                  <a:pt x="91370" y="178691"/>
                </a:lnTo>
                <a:lnTo>
                  <a:pt x="87074" y="179135"/>
                </a:lnTo>
                <a:lnTo>
                  <a:pt x="81829" y="179431"/>
                </a:lnTo>
                <a:lnTo>
                  <a:pt x="75951" y="179628"/>
                </a:lnTo>
                <a:lnTo>
                  <a:pt x="71238" y="180712"/>
                </a:lnTo>
                <a:lnTo>
                  <a:pt x="67303" y="182387"/>
                </a:lnTo>
                <a:lnTo>
                  <a:pt x="63886" y="184457"/>
                </a:lnTo>
                <a:lnTo>
                  <a:pt x="60814" y="185836"/>
                </a:lnTo>
                <a:lnTo>
                  <a:pt x="57972" y="186756"/>
                </a:lnTo>
                <a:lnTo>
                  <a:pt x="55284" y="187369"/>
                </a:lnTo>
                <a:lnTo>
                  <a:pt x="51904" y="187777"/>
                </a:lnTo>
                <a:lnTo>
                  <a:pt x="48063" y="188050"/>
                </a:lnTo>
                <a:lnTo>
                  <a:pt x="43916" y="188232"/>
                </a:lnTo>
                <a:lnTo>
                  <a:pt x="39563" y="187400"/>
                </a:lnTo>
                <a:lnTo>
                  <a:pt x="35074" y="185894"/>
                </a:lnTo>
                <a:lnTo>
                  <a:pt x="24046" y="181182"/>
                </a:lnTo>
                <a:lnTo>
                  <a:pt x="20422" y="180538"/>
                </a:lnTo>
                <a:lnTo>
                  <a:pt x="14189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427"/>
          <p:cNvSpPr/>
          <p:nvPr/>
        </p:nvSpPr>
        <p:spPr>
          <a:xfrm>
            <a:off x="5557837" y="2888932"/>
            <a:ext cx="14289" cy="8573"/>
          </a:xfrm>
          <a:custGeom>
            <a:avLst/>
            <a:gdLst/>
            <a:ahLst/>
            <a:cxnLst/>
            <a:rect l="0" t="0" r="0" b="0"/>
            <a:pathLst>
              <a:path w="14289" h="8573">
                <a:moveTo>
                  <a:pt x="14288" y="8572"/>
                </a:moveTo>
                <a:lnTo>
                  <a:pt x="10495" y="8572"/>
                </a:lnTo>
                <a:lnTo>
                  <a:pt x="9378" y="7620"/>
                </a:lnTo>
                <a:lnTo>
                  <a:pt x="8634" y="6032"/>
                </a:lnTo>
                <a:lnTo>
                  <a:pt x="8137" y="4022"/>
                </a:lnTo>
                <a:lnTo>
                  <a:pt x="7012" y="2681"/>
                </a:lnTo>
                <a:lnTo>
                  <a:pt x="5469" y="178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428"/>
          <p:cNvSpPr/>
          <p:nvPr/>
        </p:nvSpPr>
        <p:spPr>
          <a:xfrm>
            <a:off x="6124595" y="2846436"/>
            <a:ext cx="147618" cy="385397"/>
          </a:xfrm>
          <a:custGeom>
            <a:avLst/>
            <a:gdLst/>
            <a:ahLst/>
            <a:cxnLst/>
            <a:rect l="0" t="0" r="0" b="0"/>
            <a:pathLst>
              <a:path w="147618" h="385397">
                <a:moveTo>
                  <a:pt x="147617" y="42496"/>
                </a:moveTo>
                <a:lnTo>
                  <a:pt x="147617" y="35115"/>
                </a:lnTo>
                <a:lnTo>
                  <a:pt x="143825" y="29726"/>
                </a:lnTo>
                <a:lnTo>
                  <a:pt x="139846" y="24755"/>
                </a:lnTo>
                <a:lnTo>
                  <a:pt x="130824" y="13804"/>
                </a:lnTo>
                <a:lnTo>
                  <a:pt x="127691" y="11938"/>
                </a:lnTo>
                <a:lnTo>
                  <a:pt x="124015" y="10694"/>
                </a:lnTo>
                <a:lnTo>
                  <a:pt x="119975" y="9865"/>
                </a:lnTo>
                <a:lnTo>
                  <a:pt x="116489" y="9312"/>
                </a:lnTo>
                <a:lnTo>
                  <a:pt x="113372" y="8943"/>
                </a:lnTo>
                <a:lnTo>
                  <a:pt x="110499" y="8698"/>
                </a:lnTo>
                <a:lnTo>
                  <a:pt x="106997" y="7581"/>
                </a:lnTo>
                <a:lnTo>
                  <a:pt x="103075" y="5885"/>
                </a:lnTo>
                <a:lnTo>
                  <a:pt x="98872" y="3801"/>
                </a:lnTo>
                <a:lnTo>
                  <a:pt x="95277" y="2412"/>
                </a:lnTo>
                <a:lnTo>
                  <a:pt x="92086" y="1486"/>
                </a:lnTo>
                <a:lnTo>
                  <a:pt x="89165" y="868"/>
                </a:lnTo>
                <a:lnTo>
                  <a:pt x="85630" y="457"/>
                </a:lnTo>
                <a:lnTo>
                  <a:pt x="81686" y="183"/>
                </a:lnTo>
                <a:lnTo>
                  <a:pt x="77469" y="0"/>
                </a:lnTo>
                <a:lnTo>
                  <a:pt x="73070" y="830"/>
                </a:lnTo>
                <a:lnTo>
                  <a:pt x="68551" y="2336"/>
                </a:lnTo>
                <a:lnTo>
                  <a:pt x="63950" y="4293"/>
                </a:lnTo>
                <a:lnTo>
                  <a:pt x="60089" y="5597"/>
                </a:lnTo>
                <a:lnTo>
                  <a:pt x="56721" y="6467"/>
                </a:lnTo>
                <a:lnTo>
                  <a:pt x="53682" y="7047"/>
                </a:lnTo>
                <a:lnTo>
                  <a:pt x="50069" y="8386"/>
                </a:lnTo>
                <a:lnTo>
                  <a:pt x="46073" y="10231"/>
                </a:lnTo>
                <a:lnTo>
                  <a:pt x="41820" y="12413"/>
                </a:lnTo>
                <a:lnTo>
                  <a:pt x="38193" y="14821"/>
                </a:lnTo>
                <a:lnTo>
                  <a:pt x="34980" y="17378"/>
                </a:lnTo>
                <a:lnTo>
                  <a:pt x="32044" y="20036"/>
                </a:lnTo>
                <a:lnTo>
                  <a:pt x="29293" y="22760"/>
                </a:lnTo>
                <a:lnTo>
                  <a:pt x="26665" y="25529"/>
                </a:lnTo>
                <a:lnTo>
                  <a:pt x="24120" y="28327"/>
                </a:lnTo>
                <a:lnTo>
                  <a:pt x="19175" y="33976"/>
                </a:lnTo>
                <a:lnTo>
                  <a:pt x="16745" y="36816"/>
                </a:lnTo>
                <a:lnTo>
                  <a:pt x="13538" y="39662"/>
                </a:lnTo>
                <a:lnTo>
                  <a:pt x="9812" y="42512"/>
                </a:lnTo>
                <a:lnTo>
                  <a:pt x="5740" y="45364"/>
                </a:lnTo>
                <a:lnTo>
                  <a:pt x="3027" y="49171"/>
                </a:lnTo>
                <a:lnTo>
                  <a:pt x="1217" y="53613"/>
                </a:lnTo>
                <a:lnTo>
                  <a:pt x="11" y="58480"/>
                </a:lnTo>
                <a:lnTo>
                  <a:pt x="0" y="71250"/>
                </a:lnTo>
                <a:lnTo>
                  <a:pt x="787" y="89288"/>
                </a:lnTo>
                <a:lnTo>
                  <a:pt x="2105" y="110838"/>
                </a:lnTo>
                <a:lnTo>
                  <a:pt x="3778" y="128062"/>
                </a:lnTo>
                <a:lnTo>
                  <a:pt x="5687" y="142403"/>
                </a:lnTo>
                <a:lnTo>
                  <a:pt x="7753" y="154820"/>
                </a:lnTo>
                <a:lnTo>
                  <a:pt x="9925" y="165004"/>
                </a:lnTo>
                <a:lnTo>
                  <a:pt x="12166" y="173698"/>
                </a:lnTo>
                <a:lnTo>
                  <a:pt x="14453" y="181399"/>
                </a:lnTo>
                <a:lnTo>
                  <a:pt x="16772" y="188438"/>
                </a:lnTo>
                <a:lnTo>
                  <a:pt x="19112" y="195036"/>
                </a:lnTo>
                <a:lnTo>
                  <a:pt x="21466" y="201339"/>
                </a:lnTo>
                <a:lnTo>
                  <a:pt x="23828" y="208399"/>
                </a:lnTo>
                <a:lnTo>
                  <a:pt x="28571" y="223863"/>
                </a:lnTo>
                <a:lnTo>
                  <a:pt x="30947" y="231035"/>
                </a:lnTo>
                <a:lnTo>
                  <a:pt x="33324" y="237721"/>
                </a:lnTo>
                <a:lnTo>
                  <a:pt x="35703" y="244084"/>
                </a:lnTo>
                <a:lnTo>
                  <a:pt x="38083" y="251183"/>
                </a:lnTo>
                <a:lnTo>
                  <a:pt x="42844" y="266691"/>
                </a:lnTo>
                <a:lnTo>
                  <a:pt x="45224" y="273874"/>
                </a:lnTo>
                <a:lnTo>
                  <a:pt x="47605" y="280568"/>
                </a:lnTo>
                <a:lnTo>
                  <a:pt x="49987" y="286936"/>
                </a:lnTo>
                <a:lnTo>
                  <a:pt x="51573" y="293086"/>
                </a:lnTo>
                <a:lnTo>
                  <a:pt x="53337" y="304999"/>
                </a:lnTo>
                <a:lnTo>
                  <a:pt x="56237" y="314104"/>
                </a:lnTo>
                <a:lnTo>
                  <a:pt x="58122" y="317866"/>
                </a:lnTo>
                <a:lnTo>
                  <a:pt x="60217" y="327125"/>
                </a:lnTo>
                <a:lnTo>
                  <a:pt x="61147" y="336638"/>
                </a:lnTo>
                <a:lnTo>
                  <a:pt x="61671" y="348301"/>
                </a:lnTo>
                <a:lnTo>
                  <a:pt x="61873" y="367201"/>
                </a:lnTo>
                <a:lnTo>
                  <a:pt x="61892" y="3853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429"/>
          <p:cNvSpPr/>
          <p:nvPr/>
        </p:nvSpPr>
        <p:spPr>
          <a:xfrm>
            <a:off x="6015037" y="3034678"/>
            <a:ext cx="485776" cy="135806"/>
          </a:xfrm>
          <a:custGeom>
            <a:avLst/>
            <a:gdLst/>
            <a:ahLst/>
            <a:cxnLst/>
            <a:rect l="0" t="0" r="0" b="0"/>
            <a:pathLst>
              <a:path w="485776" h="135806">
                <a:moveTo>
                  <a:pt x="0" y="51422"/>
                </a:moveTo>
                <a:lnTo>
                  <a:pt x="48028" y="51422"/>
                </a:lnTo>
                <a:lnTo>
                  <a:pt x="57329" y="48882"/>
                </a:lnTo>
                <a:lnTo>
                  <a:pt x="67548" y="45530"/>
                </a:lnTo>
                <a:lnTo>
                  <a:pt x="80028" y="44041"/>
                </a:lnTo>
                <a:lnTo>
                  <a:pt x="93512" y="40838"/>
                </a:lnTo>
                <a:lnTo>
                  <a:pt x="106649" y="37193"/>
                </a:lnTo>
                <a:lnTo>
                  <a:pt x="117779" y="35573"/>
                </a:lnTo>
                <a:lnTo>
                  <a:pt x="130134" y="34853"/>
                </a:lnTo>
                <a:lnTo>
                  <a:pt x="136762" y="34661"/>
                </a:lnTo>
                <a:lnTo>
                  <a:pt x="149118" y="31675"/>
                </a:lnTo>
                <a:lnTo>
                  <a:pt x="165294" y="26827"/>
                </a:lnTo>
                <a:lnTo>
                  <a:pt x="184014" y="20738"/>
                </a:lnTo>
                <a:lnTo>
                  <a:pt x="198082" y="16678"/>
                </a:lnTo>
                <a:lnTo>
                  <a:pt x="209049" y="13972"/>
                </a:lnTo>
                <a:lnTo>
                  <a:pt x="230470" y="9628"/>
                </a:lnTo>
                <a:lnTo>
                  <a:pt x="245224" y="8653"/>
                </a:lnTo>
                <a:lnTo>
                  <a:pt x="252399" y="8587"/>
                </a:lnTo>
                <a:lnTo>
                  <a:pt x="253991" y="9530"/>
                </a:lnTo>
                <a:lnTo>
                  <a:pt x="255053" y="11112"/>
                </a:lnTo>
                <a:lnTo>
                  <a:pt x="255760" y="13118"/>
                </a:lnTo>
                <a:lnTo>
                  <a:pt x="257025" y="15409"/>
                </a:lnTo>
                <a:lnTo>
                  <a:pt x="258663" y="17888"/>
                </a:lnTo>
                <a:lnTo>
                  <a:pt x="260548" y="20493"/>
                </a:lnTo>
                <a:lnTo>
                  <a:pt x="261805" y="23183"/>
                </a:lnTo>
                <a:lnTo>
                  <a:pt x="262643" y="25928"/>
                </a:lnTo>
                <a:lnTo>
                  <a:pt x="263988" y="32628"/>
                </a:lnTo>
                <a:lnTo>
                  <a:pt x="264892" y="35082"/>
                </a:lnTo>
                <a:lnTo>
                  <a:pt x="268013" y="42889"/>
                </a:lnTo>
                <a:lnTo>
                  <a:pt x="269163" y="46686"/>
                </a:lnTo>
                <a:lnTo>
                  <a:pt x="269929" y="50170"/>
                </a:lnTo>
                <a:lnTo>
                  <a:pt x="270441" y="53444"/>
                </a:lnTo>
                <a:lnTo>
                  <a:pt x="271575" y="56580"/>
                </a:lnTo>
                <a:lnTo>
                  <a:pt x="273125" y="59623"/>
                </a:lnTo>
                <a:lnTo>
                  <a:pt x="274952" y="62605"/>
                </a:lnTo>
                <a:lnTo>
                  <a:pt x="276964" y="65544"/>
                </a:lnTo>
                <a:lnTo>
                  <a:pt x="279099" y="68457"/>
                </a:lnTo>
                <a:lnTo>
                  <a:pt x="281316" y="71351"/>
                </a:lnTo>
                <a:lnTo>
                  <a:pt x="282794" y="75185"/>
                </a:lnTo>
                <a:lnTo>
                  <a:pt x="283780" y="79647"/>
                </a:lnTo>
                <a:lnTo>
                  <a:pt x="284436" y="84526"/>
                </a:lnTo>
                <a:lnTo>
                  <a:pt x="285668" y="88731"/>
                </a:lnTo>
                <a:lnTo>
                  <a:pt x="287282" y="92487"/>
                </a:lnTo>
                <a:lnTo>
                  <a:pt x="289153" y="95944"/>
                </a:lnTo>
                <a:lnTo>
                  <a:pt x="290400" y="99200"/>
                </a:lnTo>
                <a:lnTo>
                  <a:pt x="291231" y="102324"/>
                </a:lnTo>
                <a:lnTo>
                  <a:pt x="291785" y="105359"/>
                </a:lnTo>
                <a:lnTo>
                  <a:pt x="292949" y="108335"/>
                </a:lnTo>
                <a:lnTo>
                  <a:pt x="294518" y="111271"/>
                </a:lnTo>
                <a:lnTo>
                  <a:pt x="296358" y="114182"/>
                </a:lnTo>
                <a:lnTo>
                  <a:pt x="298378" y="117074"/>
                </a:lnTo>
                <a:lnTo>
                  <a:pt x="300519" y="119955"/>
                </a:lnTo>
                <a:lnTo>
                  <a:pt x="302740" y="122828"/>
                </a:lnTo>
                <a:lnTo>
                  <a:pt x="305014" y="124743"/>
                </a:lnTo>
                <a:lnTo>
                  <a:pt x="312007" y="128392"/>
                </a:lnTo>
                <a:lnTo>
                  <a:pt x="316734" y="132620"/>
                </a:lnTo>
                <a:lnTo>
                  <a:pt x="319106" y="134129"/>
                </a:lnTo>
                <a:lnTo>
                  <a:pt x="323858" y="135805"/>
                </a:lnTo>
                <a:lnTo>
                  <a:pt x="326237" y="135300"/>
                </a:lnTo>
                <a:lnTo>
                  <a:pt x="330996" y="132198"/>
                </a:lnTo>
                <a:lnTo>
                  <a:pt x="335758" y="130185"/>
                </a:lnTo>
                <a:lnTo>
                  <a:pt x="338138" y="129648"/>
                </a:lnTo>
                <a:lnTo>
                  <a:pt x="342901" y="126511"/>
                </a:lnTo>
                <a:lnTo>
                  <a:pt x="345281" y="124341"/>
                </a:lnTo>
                <a:lnTo>
                  <a:pt x="347663" y="121942"/>
                </a:lnTo>
                <a:lnTo>
                  <a:pt x="350044" y="119390"/>
                </a:lnTo>
                <a:lnTo>
                  <a:pt x="352425" y="116737"/>
                </a:lnTo>
                <a:lnTo>
                  <a:pt x="355600" y="114015"/>
                </a:lnTo>
                <a:lnTo>
                  <a:pt x="359304" y="111248"/>
                </a:lnTo>
                <a:lnTo>
                  <a:pt x="363361" y="108451"/>
                </a:lnTo>
                <a:lnTo>
                  <a:pt x="366859" y="104681"/>
                </a:lnTo>
                <a:lnTo>
                  <a:pt x="369985" y="100263"/>
                </a:lnTo>
                <a:lnTo>
                  <a:pt x="372863" y="95413"/>
                </a:lnTo>
                <a:lnTo>
                  <a:pt x="374782" y="91226"/>
                </a:lnTo>
                <a:lnTo>
                  <a:pt x="376061" y="87483"/>
                </a:lnTo>
                <a:lnTo>
                  <a:pt x="376913" y="84035"/>
                </a:lnTo>
                <a:lnTo>
                  <a:pt x="378275" y="79831"/>
                </a:lnTo>
                <a:lnTo>
                  <a:pt x="379978" y="75124"/>
                </a:lnTo>
                <a:lnTo>
                  <a:pt x="381906" y="70081"/>
                </a:lnTo>
                <a:lnTo>
                  <a:pt x="383191" y="65766"/>
                </a:lnTo>
                <a:lnTo>
                  <a:pt x="384049" y="61937"/>
                </a:lnTo>
                <a:lnTo>
                  <a:pt x="384620" y="58432"/>
                </a:lnTo>
                <a:lnTo>
                  <a:pt x="385795" y="54190"/>
                </a:lnTo>
                <a:lnTo>
                  <a:pt x="387372" y="49457"/>
                </a:lnTo>
                <a:lnTo>
                  <a:pt x="389217" y="44397"/>
                </a:lnTo>
                <a:lnTo>
                  <a:pt x="390446" y="40071"/>
                </a:lnTo>
                <a:lnTo>
                  <a:pt x="391266" y="36234"/>
                </a:lnTo>
                <a:lnTo>
                  <a:pt x="391813" y="32724"/>
                </a:lnTo>
                <a:lnTo>
                  <a:pt x="392178" y="29432"/>
                </a:lnTo>
                <a:lnTo>
                  <a:pt x="392420" y="26284"/>
                </a:lnTo>
                <a:lnTo>
                  <a:pt x="392582" y="23233"/>
                </a:lnTo>
                <a:lnTo>
                  <a:pt x="392762" y="17303"/>
                </a:lnTo>
                <a:lnTo>
                  <a:pt x="392878" y="5736"/>
                </a:lnTo>
                <a:lnTo>
                  <a:pt x="392094" y="3819"/>
                </a:lnTo>
                <a:lnTo>
                  <a:pt x="390777" y="2542"/>
                </a:lnTo>
                <a:lnTo>
                  <a:pt x="385788" y="0"/>
                </a:lnTo>
                <a:lnTo>
                  <a:pt x="385765" y="11919"/>
                </a:lnTo>
                <a:lnTo>
                  <a:pt x="386558" y="15562"/>
                </a:lnTo>
                <a:lnTo>
                  <a:pt x="387880" y="19895"/>
                </a:lnTo>
                <a:lnTo>
                  <a:pt x="389555" y="24689"/>
                </a:lnTo>
                <a:lnTo>
                  <a:pt x="390672" y="28837"/>
                </a:lnTo>
                <a:lnTo>
                  <a:pt x="391417" y="32555"/>
                </a:lnTo>
                <a:lnTo>
                  <a:pt x="391913" y="35987"/>
                </a:lnTo>
                <a:lnTo>
                  <a:pt x="393038" y="40179"/>
                </a:lnTo>
                <a:lnTo>
                  <a:pt x="394582" y="44879"/>
                </a:lnTo>
                <a:lnTo>
                  <a:pt x="396404" y="49918"/>
                </a:lnTo>
                <a:lnTo>
                  <a:pt x="398414" y="54229"/>
                </a:lnTo>
                <a:lnTo>
                  <a:pt x="400547" y="58056"/>
                </a:lnTo>
                <a:lnTo>
                  <a:pt x="402762" y="61559"/>
                </a:lnTo>
                <a:lnTo>
                  <a:pt x="405033" y="64847"/>
                </a:lnTo>
                <a:lnTo>
                  <a:pt x="407341" y="67992"/>
                </a:lnTo>
                <a:lnTo>
                  <a:pt x="409673" y="71041"/>
                </a:lnTo>
                <a:lnTo>
                  <a:pt x="412022" y="74979"/>
                </a:lnTo>
                <a:lnTo>
                  <a:pt x="414381" y="79509"/>
                </a:lnTo>
                <a:lnTo>
                  <a:pt x="416748" y="84434"/>
                </a:lnTo>
                <a:lnTo>
                  <a:pt x="419119" y="87717"/>
                </a:lnTo>
                <a:lnTo>
                  <a:pt x="421494" y="89906"/>
                </a:lnTo>
                <a:lnTo>
                  <a:pt x="423872" y="91366"/>
                </a:lnTo>
                <a:lnTo>
                  <a:pt x="425456" y="93291"/>
                </a:lnTo>
                <a:lnTo>
                  <a:pt x="426513" y="95527"/>
                </a:lnTo>
                <a:lnTo>
                  <a:pt x="427217" y="97970"/>
                </a:lnTo>
                <a:lnTo>
                  <a:pt x="429274" y="99599"/>
                </a:lnTo>
                <a:lnTo>
                  <a:pt x="432233" y="100685"/>
                </a:lnTo>
                <a:lnTo>
                  <a:pt x="485775" y="942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430"/>
          <p:cNvSpPr/>
          <p:nvPr/>
        </p:nvSpPr>
        <p:spPr>
          <a:xfrm>
            <a:off x="6515100" y="3010298"/>
            <a:ext cx="200026" cy="127238"/>
          </a:xfrm>
          <a:custGeom>
            <a:avLst/>
            <a:gdLst/>
            <a:ahLst/>
            <a:cxnLst/>
            <a:rect l="0" t="0" r="0" b="0"/>
            <a:pathLst>
              <a:path w="200026" h="127238">
                <a:moveTo>
                  <a:pt x="0" y="7222"/>
                </a:moveTo>
                <a:lnTo>
                  <a:pt x="0" y="11772"/>
                </a:lnTo>
                <a:lnTo>
                  <a:pt x="793" y="14066"/>
                </a:lnTo>
                <a:lnTo>
                  <a:pt x="2116" y="16547"/>
                </a:lnTo>
                <a:lnTo>
                  <a:pt x="3792" y="19153"/>
                </a:lnTo>
                <a:lnTo>
                  <a:pt x="5703" y="21844"/>
                </a:lnTo>
                <a:lnTo>
                  <a:pt x="7770" y="24590"/>
                </a:lnTo>
                <a:lnTo>
                  <a:pt x="9942" y="27373"/>
                </a:lnTo>
                <a:lnTo>
                  <a:pt x="12185" y="31133"/>
                </a:lnTo>
                <a:lnTo>
                  <a:pt x="14473" y="35545"/>
                </a:lnTo>
                <a:lnTo>
                  <a:pt x="16792" y="40392"/>
                </a:lnTo>
                <a:lnTo>
                  <a:pt x="19132" y="44575"/>
                </a:lnTo>
                <a:lnTo>
                  <a:pt x="21486" y="48316"/>
                </a:lnTo>
                <a:lnTo>
                  <a:pt x="23849" y="51763"/>
                </a:lnTo>
                <a:lnTo>
                  <a:pt x="26218" y="55013"/>
                </a:lnTo>
                <a:lnTo>
                  <a:pt x="28591" y="58133"/>
                </a:lnTo>
                <a:lnTo>
                  <a:pt x="30967" y="61165"/>
                </a:lnTo>
                <a:lnTo>
                  <a:pt x="33344" y="65092"/>
                </a:lnTo>
                <a:lnTo>
                  <a:pt x="35723" y="69614"/>
                </a:lnTo>
                <a:lnTo>
                  <a:pt x="38103" y="74534"/>
                </a:lnTo>
                <a:lnTo>
                  <a:pt x="40483" y="78767"/>
                </a:lnTo>
                <a:lnTo>
                  <a:pt x="42864" y="82541"/>
                </a:lnTo>
                <a:lnTo>
                  <a:pt x="45245" y="86009"/>
                </a:lnTo>
                <a:lnTo>
                  <a:pt x="47625" y="89274"/>
                </a:lnTo>
                <a:lnTo>
                  <a:pt x="50007" y="92404"/>
                </a:lnTo>
                <a:lnTo>
                  <a:pt x="52388" y="95442"/>
                </a:lnTo>
                <a:lnTo>
                  <a:pt x="53975" y="98420"/>
                </a:lnTo>
                <a:lnTo>
                  <a:pt x="55033" y="101358"/>
                </a:lnTo>
                <a:lnTo>
                  <a:pt x="55739" y="104270"/>
                </a:lnTo>
                <a:lnTo>
                  <a:pt x="57003" y="107163"/>
                </a:lnTo>
                <a:lnTo>
                  <a:pt x="58639" y="110044"/>
                </a:lnTo>
                <a:lnTo>
                  <a:pt x="60524" y="112917"/>
                </a:lnTo>
                <a:lnTo>
                  <a:pt x="62574" y="115785"/>
                </a:lnTo>
                <a:lnTo>
                  <a:pt x="64735" y="118650"/>
                </a:lnTo>
                <a:lnTo>
                  <a:pt x="70113" y="125541"/>
                </a:lnTo>
                <a:lnTo>
                  <a:pt x="71348" y="126106"/>
                </a:lnTo>
                <a:lnTo>
                  <a:pt x="77472" y="127088"/>
                </a:lnTo>
                <a:lnTo>
                  <a:pt x="78552" y="127233"/>
                </a:lnTo>
                <a:lnTo>
                  <a:pt x="78578" y="115305"/>
                </a:lnTo>
                <a:lnTo>
                  <a:pt x="77785" y="112615"/>
                </a:lnTo>
                <a:lnTo>
                  <a:pt x="76463" y="109868"/>
                </a:lnTo>
                <a:lnTo>
                  <a:pt x="74788" y="107086"/>
                </a:lnTo>
                <a:lnTo>
                  <a:pt x="73671" y="103325"/>
                </a:lnTo>
                <a:lnTo>
                  <a:pt x="72927" y="98913"/>
                </a:lnTo>
                <a:lnTo>
                  <a:pt x="72430" y="94067"/>
                </a:lnTo>
                <a:lnTo>
                  <a:pt x="72099" y="88931"/>
                </a:lnTo>
                <a:lnTo>
                  <a:pt x="71878" y="83602"/>
                </a:lnTo>
                <a:lnTo>
                  <a:pt x="71731" y="78144"/>
                </a:lnTo>
                <a:lnTo>
                  <a:pt x="70839" y="72601"/>
                </a:lnTo>
                <a:lnTo>
                  <a:pt x="69451" y="67000"/>
                </a:lnTo>
                <a:lnTo>
                  <a:pt x="67732" y="61362"/>
                </a:lnTo>
                <a:lnTo>
                  <a:pt x="67379" y="56650"/>
                </a:lnTo>
                <a:lnTo>
                  <a:pt x="67938" y="52556"/>
                </a:lnTo>
                <a:lnTo>
                  <a:pt x="69105" y="48875"/>
                </a:lnTo>
                <a:lnTo>
                  <a:pt x="69882" y="44515"/>
                </a:lnTo>
                <a:lnTo>
                  <a:pt x="70400" y="39704"/>
                </a:lnTo>
                <a:lnTo>
                  <a:pt x="70746" y="34592"/>
                </a:lnTo>
                <a:lnTo>
                  <a:pt x="71770" y="30231"/>
                </a:lnTo>
                <a:lnTo>
                  <a:pt x="73246" y="26371"/>
                </a:lnTo>
                <a:lnTo>
                  <a:pt x="75025" y="22846"/>
                </a:lnTo>
                <a:lnTo>
                  <a:pt x="77004" y="19543"/>
                </a:lnTo>
                <a:lnTo>
                  <a:pt x="79117" y="16388"/>
                </a:lnTo>
                <a:lnTo>
                  <a:pt x="81320" y="13333"/>
                </a:lnTo>
                <a:lnTo>
                  <a:pt x="83582" y="11296"/>
                </a:lnTo>
                <a:lnTo>
                  <a:pt x="88211" y="9033"/>
                </a:lnTo>
                <a:lnTo>
                  <a:pt x="92916" y="5486"/>
                </a:lnTo>
                <a:lnTo>
                  <a:pt x="95281" y="3207"/>
                </a:lnTo>
                <a:lnTo>
                  <a:pt x="98445" y="1688"/>
                </a:lnTo>
                <a:lnTo>
                  <a:pt x="102143" y="675"/>
                </a:lnTo>
                <a:lnTo>
                  <a:pt x="106195" y="0"/>
                </a:lnTo>
                <a:lnTo>
                  <a:pt x="109690" y="502"/>
                </a:lnTo>
                <a:lnTo>
                  <a:pt x="112814" y="1789"/>
                </a:lnTo>
                <a:lnTo>
                  <a:pt x="118402" y="5760"/>
                </a:lnTo>
                <a:lnTo>
                  <a:pt x="121003" y="8152"/>
                </a:lnTo>
                <a:lnTo>
                  <a:pt x="123531" y="10699"/>
                </a:lnTo>
                <a:lnTo>
                  <a:pt x="126803" y="13350"/>
                </a:lnTo>
                <a:lnTo>
                  <a:pt x="130574" y="16070"/>
                </a:lnTo>
                <a:lnTo>
                  <a:pt x="134673" y="18836"/>
                </a:lnTo>
                <a:lnTo>
                  <a:pt x="140582" y="28299"/>
                </a:lnTo>
                <a:lnTo>
                  <a:pt x="147697" y="42228"/>
                </a:lnTo>
                <a:lnTo>
                  <a:pt x="155614" y="59134"/>
                </a:lnTo>
                <a:lnTo>
                  <a:pt x="161687" y="71358"/>
                </a:lnTo>
                <a:lnTo>
                  <a:pt x="166529" y="80459"/>
                </a:lnTo>
                <a:lnTo>
                  <a:pt x="170550" y="87479"/>
                </a:lnTo>
                <a:lnTo>
                  <a:pt x="173231" y="93112"/>
                </a:lnTo>
                <a:lnTo>
                  <a:pt x="175018" y="97819"/>
                </a:lnTo>
                <a:lnTo>
                  <a:pt x="176210" y="101910"/>
                </a:lnTo>
                <a:lnTo>
                  <a:pt x="177799" y="105590"/>
                </a:lnTo>
                <a:lnTo>
                  <a:pt x="179651" y="108996"/>
                </a:lnTo>
                <a:lnTo>
                  <a:pt x="181679" y="112218"/>
                </a:lnTo>
                <a:lnTo>
                  <a:pt x="183826" y="115320"/>
                </a:lnTo>
                <a:lnTo>
                  <a:pt x="186050" y="118340"/>
                </a:lnTo>
                <a:lnTo>
                  <a:pt x="188327" y="121305"/>
                </a:lnTo>
                <a:lnTo>
                  <a:pt x="190639" y="123282"/>
                </a:lnTo>
                <a:lnTo>
                  <a:pt x="192974" y="124600"/>
                </a:lnTo>
                <a:lnTo>
                  <a:pt x="200025" y="1272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431"/>
          <p:cNvSpPr/>
          <p:nvPr/>
        </p:nvSpPr>
        <p:spPr>
          <a:xfrm>
            <a:off x="6772401" y="2880519"/>
            <a:ext cx="285625" cy="325597"/>
          </a:xfrm>
          <a:custGeom>
            <a:avLst/>
            <a:gdLst/>
            <a:ahLst/>
            <a:cxnLst/>
            <a:rect l="0" t="0" r="0" b="0"/>
            <a:pathLst>
              <a:path w="285625" h="325597">
                <a:moveTo>
                  <a:pt x="85599" y="137001"/>
                </a:moveTo>
                <a:lnTo>
                  <a:pt x="85599" y="128781"/>
                </a:lnTo>
                <a:lnTo>
                  <a:pt x="79448" y="121078"/>
                </a:lnTo>
                <a:lnTo>
                  <a:pt x="78323" y="120671"/>
                </a:lnTo>
                <a:lnTo>
                  <a:pt x="70815" y="120017"/>
                </a:lnTo>
                <a:lnTo>
                  <a:pt x="64021" y="119904"/>
                </a:lnTo>
                <a:lnTo>
                  <a:pt x="54614" y="119865"/>
                </a:lnTo>
                <a:lnTo>
                  <a:pt x="52242" y="120814"/>
                </a:lnTo>
                <a:lnTo>
                  <a:pt x="45112" y="125749"/>
                </a:lnTo>
                <a:lnTo>
                  <a:pt x="40352" y="127237"/>
                </a:lnTo>
                <a:lnTo>
                  <a:pt x="33475" y="132979"/>
                </a:lnTo>
                <a:lnTo>
                  <a:pt x="25920" y="140928"/>
                </a:lnTo>
                <a:lnTo>
                  <a:pt x="17204" y="150758"/>
                </a:lnTo>
                <a:lnTo>
                  <a:pt x="9595" y="160656"/>
                </a:lnTo>
                <a:lnTo>
                  <a:pt x="4724" y="170057"/>
                </a:lnTo>
                <a:lnTo>
                  <a:pt x="2029" y="178045"/>
                </a:lnTo>
                <a:lnTo>
                  <a:pt x="832" y="185722"/>
                </a:lnTo>
                <a:lnTo>
                  <a:pt x="300" y="195485"/>
                </a:lnTo>
                <a:lnTo>
                  <a:pt x="63" y="203634"/>
                </a:lnTo>
                <a:lnTo>
                  <a:pt x="0" y="207140"/>
                </a:lnTo>
                <a:lnTo>
                  <a:pt x="2046" y="216116"/>
                </a:lnTo>
                <a:lnTo>
                  <a:pt x="4808" y="225503"/>
                </a:lnTo>
                <a:lnTo>
                  <a:pt x="6036" y="232850"/>
                </a:lnTo>
                <a:lnTo>
                  <a:pt x="8698" y="239290"/>
                </a:lnTo>
                <a:lnTo>
                  <a:pt x="10519" y="242341"/>
                </a:lnTo>
                <a:lnTo>
                  <a:pt x="13321" y="244375"/>
                </a:lnTo>
                <a:lnTo>
                  <a:pt x="20667" y="246635"/>
                </a:lnTo>
                <a:lnTo>
                  <a:pt x="27107" y="250180"/>
                </a:lnTo>
                <a:lnTo>
                  <a:pt x="29936" y="252458"/>
                </a:lnTo>
                <a:lnTo>
                  <a:pt x="37312" y="254990"/>
                </a:lnTo>
                <a:lnTo>
                  <a:pt x="45882" y="256115"/>
                </a:lnTo>
                <a:lnTo>
                  <a:pt x="50390" y="256415"/>
                </a:lnTo>
                <a:lnTo>
                  <a:pt x="54982" y="256616"/>
                </a:lnTo>
                <a:lnTo>
                  <a:pt x="58837" y="255796"/>
                </a:lnTo>
                <a:lnTo>
                  <a:pt x="65239" y="252346"/>
                </a:lnTo>
                <a:lnTo>
                  <a:pt x="69644" y="251046"/>
                </a:lnTo>
                <a:lnTo>
                  <a:pt x="74962" y="250178"/>
                </a:lnTo>
                <a:lnTo>
                  <a:pt x="80889" y="249600"/>
                </a:lnTo>
                <a:lnTo>
                  <a:pt x="94365" y="240642"/>
                </a:lnTo>
                <a:lnTo>
                  <a:pt x="112874" y="226097"/>
                </a:lnTo>
                <a:lnTo>
                  <a:pt x="134739" y="207828"/>
                </a:lnTo>
                <a:lnTo>
                  <a:pt x="150109" y="193744"/>
                </a:lnTo>
                <a:lnTo>
                  <a:pt x="161149" y="182450"/>
                </a:lnTo>
                <a:lnTo>
                  <a:pt x="169303" y="173015"/>
                </a:lnTo>
                <a:lnTo>
                  <a:pt x="175533" y="164820"/>
                </a:lnTo>
                <a:lnTo>
                  <a:pt x="180480" y="157452"/>
                </a:lnTo>
                <a:lnTo>
                  <a:pt x="184572" y="150635"/>
                </a:lnTo>
                <a:lnTo>
                  <a:pt x="187299" y="144185"/>
                </a:lnTo>
                <a:lnTo>
                  <a:pt x="189118" y="137980"/>
                </a:lnTo>
                <a:lnTo>
                  <a:pt x="190330" y="131939"/>
                </a:lnTo>
                <a:lnTo>
                  <a:pt x="191932" y="126006"/>
                </a:lnTo>
                <a:lnTo>
                  <a:pt x="193794" y="120146"/>
                </a:lnTo>
                <a:lnTo>
                  <a:pt x="195829" y="114334"/>
                </a:lnTo>
                <a:lnTo>
                  <a:pt x="197185" y="107602"/>
                </a:lnTo>
                <a:lnTo>
                  <a:pt x="198090" y="100257"/>
                </a:lnTo>
                <a:lnTo>
                  <a:pt x="198693" y="92502"/>
                </a:lnTo>
                <a:lnTo>
                  <a:pt x="199095" y="85428"/>
                </a:lnTo>
                <a:lnTo>
                  <a:pt x="199363" y="78806"/>
                </a:lnTo>
                <a:lnTo>
                  <a:pt x="199661" y="66369"/>
                </a:lnTo>
                <a:lnTo>
                  <a:pt x="199878" y="37235"/>
                </a:lnTo>
                <a:lnTo>
                  <a:pt x="199896" y="15478"/>
                </a:lnTo>
                <a:lnTo>
                  <a:pt x="199103" y="12170"/>
                </a:lnTo>
                <a:lnTo>
                  <a:pt x="194245" y="2558"/>
                </a:lnTo>
                <a:lnTo>
                  <a:pt x="192842" y="0"/>
                </a:lnTo>
                <a:lnTo>
                  <a:pt x="192766" y="9187"/>
                </a:lnTo>
                <a:lnTo>
                  <a:pt x="192756" y="48933"/>
                </a:lnTo>
                <a:lnTo>
                  <a:pt x="193549" y="55429"/>
                </a:lnTo>
                <a:lnTo>
                  <a:pt x="194872" y="62617"/>
                </a:lnTo>
                <a:lnTo>
                  <a:pt x="196548" y="70266"/>
                </a:lnTo>
                <a:lnTo>
                  <a:pt x="197665" y="77271"/>
                </a:lnTo>
                <a:lnTo>
                  <a:pt x="198409" y="83846"/>
                </a:lnTo>
                <a:lnTo>
                  <a:pt x="198906" y="90134"/>
                </a:lnTo>
                <a:lnTo>
                  <a:pt x="200031" y="97184"/>
                </a:lnTo>
                <a:lnTo>
                  <a:pt x="201574" y="104741"/>
                </a:lnTo>
                <a:lnTo>
                  <a:pt x="203398" y="112637"/>
                </a:lnTo>
                <a:lnTo>
                  <a:pt x="204612" y="120758"/>
                </a:lnTo>
                <a:lnTo>
                  <a:pt x="205422" y="129030"/>
                </a:lnTo>
                <a:lnTo>
                  <a:pt x="205962" y="137402"/>
                </a:lnTo>
                <a:lnTo>
                  <a:pt x="207116" y="144888"/>
                </a:lnTo>
                <a:lnTo>
                  <a:pt x="208679" y="151784"/>
                </a:lnTo>
                <a:lnTo>
                  <a:pt x="216890" y="181090"/>
                </a:lnTo>
                <a:lnTo>
                  <a:pt x="219164" y="188301"/>
                </a:lnTo>
                <a:lnTo>
                  <a:pt x="221474" y="195013"/>
                </a:lnTo>
                <a:lnTo>
                  <a:pt x="223807" y="201393"/>
                </a:lnTo>
                <a:lnTo>
                  <a:pt x="225363" y="207552"/>
                </a:lnTo>
                <a:lnTo>
                  <a:pt x="226400" y="213562"/>
                </a:lnTo>
                <a:lnTo>
                  <a:pt x="227091" y="219474"/>
                </a:lnTo>
                <a:lnTo>
                  <a:pt x="229976" y="228583"/>
                </a:lnTo>
                <a:lnTo>
                  <a:pt x="233903" y="236759"/>
                </a:lnTo>
                <a:lnTo>
                  <a:pt x="238295" y="246743"/>
                </a:lnTo>
                <a:lnTo>
                  <a:pt x="241371" y="252072"/>
                </a:lnTo>
                <a:lnTo>
                  <a:pt x="245010" y="257530"/>
                </a:lnTo>
                <a:lnTo>
                  <a:pt x="249023" y="263074"/>
                </a:lnTo>
                <a:lnTo>
                  <a:pt x="255598" y="271773"/>
                </a:lnTo>
                <a:lnTo>
                  <a:pt x="261166" y="279767"/>
                </a:lnTo>
                <a:lnTo>
                  <a:pt x="266287" y="289670"/>
                </a:lnTo>
                <a:lnTo>
                  <a:pt x="271209" y="297881"/>
                </a:lnTo>
                <a:lnTo>
                  <a:pt x="273633" y="301404"/>
                </a:lnTo>
                <a:lnTo>
                  <a:pt x="276326" y="307859"/>
                </a:lnTo>
                <a:lnTo>
                  <a:pt x="277043" y="310914"/>
                </a:lnTo>
                <a:lnTo>
                  <a:pt x="278316" y="312950"/>
                </a:lnTo>
                <a:lnTo>
                  <a:pt x="279958" y="314308"/>
                </a:lnTo>
                <a:lnTo>
                  <a:pt x="281847" y="315213"/>
                </a:lnTo>
                <a:lnTo>
                  <a:pt x="283106" y="316769"/>
                </a:lnTo>
                <a:lnTo>
                  <a:pt x="283945" y="318759"/>
                </a:lnTo>
                <a:lnTo>
                  <a:pt x="285624" y="3255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432"/>
          <p:cNvSpPr/>
          <p:nvPr/>
        </p:nvSpPr>
        <p:spPr>
          <a:xfrm>
            <a:off x="6929524" y="2966095"/>
            <a:ext cx="271377" cy="171441"/>
          </a:xfrm>
          <a:custGeom>
            <a:avLst/>
            <a:gdLst/>
            <a:ahLst/>
            <a:cxnLst/>
            <a:rect l="0" t="0" r="0" b="0"/>
            <a:pathLst>
              <a:path w="271377" h="171441">
                <a:moveTo>
                  <a:pt x="7057" y="25707"/>
                </a:moveTo>
                <a:lnTo>
                  <a:pt x="208" y="25707"/>
                </a:lnTo>
                <a:lnTo>
                  <a:pt x="0" y="21156"/>
                </a:lnTo>
                <a:lnTo>
                  <a:pt x="765" y="19816"/>
                </a:lnTo>
                <a:lnTo>
                  <a:pt x="2069" y="18922"/>
                </a:lnTo>
                <a:lnTo>
                  <a:pt x="6071" y="17488"/>
                </a:lnTo>
                <a:lnTo>
                  <a:pt x="13359" y="17204"/>
                </a:lnTo>
                <a:lnTo>
                  <a:pt x="87079" y="17135"/>
                </a:lnTo>
                <a:lnTo>
                  <a:pt x="92948" y="16182"/>
                </a:lnTo>
                <a:lnTo>
                  <a:pt x="98450" y="14595"/>
                </a:lnTo>
                <a:lnTo>
                  <a:pt x="103704" y="12584"/>
                </a:lnTo>
                <a:lnTo>
                  <a:pt x="108795" y="11243"/>
                </a:lnTo>
                <a:lnTo>
                  <a:pt x="113776" y="10350"/>
                </a:lnTo>
                <a:lnTo>
                  <a:pt x="118684" y="9754"/>
                </a:lnTo>
                <a:lnTo>
                  <a:pt x="123543" y="8404"/>
                </a:lnTo>
                <a:lnTo>
                  <a:pt x="128371" y="6552"/>
                </a:lnTo>
                <a:lnTo>
                  <a:pt x="133177" y="4364"/>
                </a:lnTo>
                <a:lnTo>
                  <a:pt x="137968" y="2906"/>
                </a:lnTo>
                <a:lnTo>
                  <a:pt x="142749" y="1934"/>
                </a:lnTo>
                <a:lnTo>
                  <a:pt x="147525" y="1286"/>
                </a:lnTo>
                <a:lnTo>
                  <a:pt x="152296" y="854"/>
                </a:lnTo>
                <a:lnTo>
                  <a:pt x="157064" y="566"/>
                </a:lnTo>
                <a:lnTo>
                  <a:pt x="166595" y="246"/>
                </a:lnTo>
                <a:lnTo>
                  <a:pt x="194758" y="0"/>
                </a:lnTo>
                <a:lnTo>
                  <a:pt x="197278" y="949"/>
                </a:lnTo>
                <a:lnTo>
                  <a:pt x="202195" y="4544"/>
                </a:lnTo>
                <a:lnTo>
                  <a:pt x="207027" y="9316"/>
                </a:lnTo>
                <a:lnTo>
                  <a:pt x="211820" y="14612"/>
                </a:lnTo>
                <a:lnTo>
                  <a:pt x="216596" y="20141"/>
                </a:lnTo>
                <a:lnTo>
                  <a:pt x="218187" y="22949"/>
                </a:lnTo>
                <a:lnTo>
                  <a:pt x="219248" y="25773"/>
                </a:lnTo>
                <a:lnTo>
                  <a:pt x="219955" y="28609"/>
                </a:lnTo>
                <a:lnTo>
                  <a:pt x="220427" y="31452"/>
                </a:lnTo>
                <a:lnTo>
                  <a:pt x="220741" y="34299"/>
                </a:lnTo>
                <a:lnTo>
                  <a:pt x="220950" y="37150"/>
                </a:lnTo>
                <a:lnTo>
                  <a:pt x="221884" y="40003"/>
                </a:lnTo>
                <a:lnTo>
                  <a:pt x="223300" y="42858"/>
                </a:lnTo>
                <a:lnTo>
                  <a:pt x="225037" y="45714"/>
                </a:lnTo>
                <a:lnTo>
                  <a:pt x="226196" y="49522"/>
                </a:lnTo>
                <a:lnTo>
                  <a:pt x="226968" y="53966"/>
                </a:lnTo>
                <a:lnTo>
                  <a:pt x="227483" y="58834"/>
                </a:lnTo>
                <a:lnTo>
                  <a:pt x="227826" y="63032"/>
                </a:lnTo>
                <a:lnTo>
                  <a:pt x="228055" y="66783"/>
                </a:lnTo>
                <a:lnTo>
                  <a:pt x="228208" y="70236"/>
                </a:lnTo>
                <a:lnTo>
                  <a:pt x="229104" y="74443"/>
                </a:lnTo>
                <a:lnTo>
                  <a:pt x="230494" y="79153"/>
                </a:lnTo>
                <a:lnTo>
                  <a:pt x="232215" y="84198"/>
                </a:lnTo>
                <a:lnTo>
                  <a:pt x="233362" y="88513"/>
                </a:lnTo>
                <a:lnTo>
                  <a:pt x="234127" y="92343"/>
                </a:lnTo>
                <a:lnTo>
                  <a:pt x="234637" y="95848"/>
                </a:lnTo>
                <a:lnTo>
                  <a:pt x="234977" y="99138"/>
                </a:lnTo>
                <a:lnTo>
                  <a:pt x="235203" y="102284"/>
                </a:lnTo>
                <a:lnTo>
                  <a:pt x="235354" y="105333"/>
                </a:lnTo>
                <a:lnTo>
                  <a:pt x="235523" y="113802"/>
                </a:lnTo>
                <a:lnTo>
                  <a:pt x="235568" y="118727"/>
                </a:lnTo>
                <a:lnTo>
                  <a:pt x="236391" y="122963"/>
                </a:lnTo>
                <a:lnTo>
                  <a:pt x="237734" y="126739"/>
                </a:lnTo>
                <a:lnTo>
                  <a:pt x="239422" y="130209"/>
                </a:lnTo>
                <a:lnTo>
                  <a:pt x="240549" y="133475"/>
                </a:lnTo>
                <a:lnTo>
                  <a:pt x="241299" y="136605"/>
                </a:lnTo>
                <a:lnTo>
                  <a:pt x="241799" y="139644"/>
                </a:lnTo>
                <a:lnTo>
                  <a:pt x="242927" y="142622"/>
                </a:lnTo>
                <a:lnTo>
                  <a:pt x="244472" y="145561"/>
                </a:lnTo>
                <a:lnTo>
                  <a:pt x="246296" y="148472"/>
                </a:lnTo>
                <a:lnTo>
                  <a:pt x="247513" y="151365"/>
                </a:lnTo>
                <a:lnTo>
                  <a:pt x="248323" y="154247"/>
                </a:lnTo>
                <a:lnTo>
                  <a:pt x="249624" y="161164"/>
                </a:lnTo>
                <a:lnTo>
                  <a:pt x="251919" y="164650"/>
                </a:lnTo>
                <a:lnTo>
                  <a:pt x="256067" y="170099"/>
                </a:lnTo>
                <a:lnTo>
                  <a:pt x="257201" y="170546"/>
                </a:lnTo>
                <a:lnTo>
                  <a:pt x="264304" y="171361"/>
                </a:lnTo>
                <a:lnTo>
                  <a:pt x="271376" y="1714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433"/>
          <p:cNvSpPr/>
          <p:nvPr/>
        </p:nvSpPr>
        <p:spPr>
          <a:xfrm>
            <a:off x="7293768" y="2948984"/>
            <a:ext cx="185606" cy="179966"/>
          </a:xfrm>
          <a:custGeom>
            <a:avLst/>
            <a:gdLst/>
            <a:ahLst/>
            <a:cxnLst/>
            <a:rect l="0" t="0" r="0" b="0"/>
            <a:pathLst>
              <a:path w="185606" h="179966">
                <a:moveTo>
                  <a:pt x="50007" y="17101"/>
                </a:moveTo>
                <a:lnTo>
                  <a:pt x="42950" y="17101"/>
                </a:lnTo>
                <a:lnTo>
                  <a:pt x="31512" y="35304"/>
                </a:lnTo>
                <a:lnTo>
                  <a:pt x="28151" y="41619"/>
                </a:lnTo>
                <a:lnTo>
                  <a:pt x="25912" y="46781"/>
                </a:lnTo>
                <a:lnTo>
                  <a:pt x="24418" y="51175"/>
                </a:lnTo>
                <a:lnTo>
                  <a:pt x="22629" y="55057"/>
                </a:lnTo>
                <a:lnTo>
                  <a:pt x="20642" y="58597"/>
                </a:lnTo>
                <a:lnTo>
                  <a:pt x="18524" y="61910"/>
                </a:lnTo>
                <a:lnTo>
                  <a:pt x="17112" y="65071"/>
                </a:lnTo>
                <a:lnTo>
                  <a:pt x="16171" y="68131"/>
                </a:lnTo>
                <a:lnTo>
                  <a:pt x="15543" y="71123"/>
                </a:lnTo>
                <a:lnTo>
                  <a:pt x="15919" y="74071"/>
                </a:lnTo>
                <a:lnTo>
                  <a:pt x="16962" y="76988"/>
                </a:lnTo>
                <a:lnTo>
                  <a:pt x="18452" y="79886"/>
                </a:lnTo>
                <a:lnTo>
                  <a:pt x="19445" y="83722"/>
                </a:lnTo>
                <a:lnTo>
                  <a:pt x="20108" y="88185"/>
                </a:lnTo>
                <a:lnTo>
                  <a:pt x="20549" y="93065"/>
                </a:lnTo>
                <a:lnTo>
                  <a:pt x="20843" y="97271"/>
                </a:lnTo>
                <a:lnTo>
                  <a:pt x="21039" y="101028"/>
                </a:lnTo>
                <a:lnTo>
                  <a:pt x="21170" y="104484"/>
                </a:lnTo>
                <a:lnTo>
                  <a:pt x="22051" y="107741"/>
                </a:lnTo>
                <a:lnTo>
                  <a:pt x="23432" y="110865"/>
                </a:lnTo>
                <a:lnTo>
                  <a:pt x="25146" y="113900"/>
                </a:lnTo>
                <a:lnTo>
                  <a:pt x="26289" y="117829"/>
                </a:lnTo>
                <a:lnTo>
                  <a:pt x="27052" y="122353"/>
                </a:lnTo>
                <a:lnTo>
                  <a:pt x="27559" y="127273"/>
                </a:lnTo>
                <a:lnTo>
                  <a:pt x="27898" y="131507"/>
                </a:lnTo>
                <a:lnTo>
                  <a:pt x="28123" y="135281"/>
                </a:lnTo>
                <a:lnTo>
                  <a:pt x="28274" y="138750"/>
                </a:lnTo>
                <a:lnTo>
                  <a:pt x="29168" y="142016"/>
                </a:lnTo>
                <a:lnTo>
                  <a:pt x="30558" y="145144"/>
                </a:lnTo>
                <a:lnTo>
                  <a:pt x="32279" y="148183"/>
                </a:lnTo>
                <a:lnTo>
                  <a:pt x="34219" y="151162"/>
                </a:lnTo>
                <a:lnTo>
                  <a:pt x="36307" y="154099"/>
                </a:lnTo>
                <a:lnTo>
                  <a:pt x="38492" y="157011"/>
                </a:lnTo>
                <a:lnTo>
                  <a:pt x="43037" y="162785"/>
                </a:lnTo>
                <a:lnTo>
                  <a:pt x="52422" y="174254"/>
                </a:lnTo>
                <a:lnTo>
                  <a:pt x="54792" y="176162"/>
                </a:lnTo>
                <a:lnTo>
                  <a:pt x="59542" y="178282"/>
                </a:lnTo>
                <a:lnTo>
                  <a:pt x="64299" y="179224"/>
                </a:lnTo>
                <a:lnTo>
                  <a:pt x="69059" y="179643"/>
                </a:lnTo>
                <a:lnTo>
                  <a:pt x="73821" y="179829"/>
                </a:lnTo>
                <a:lnTo>
                  <a:pt x="84138" y="179949"/>
                </a:lnTo>
                <a:lnTo>
                  <a:pt x="91899" y="179965"/>
                </a:lnTo>
                <a:lnTo>
                  <a:pt x="94604" y="179017"/>
                </a:lnTo>
                <a:lnTo>
                  <a:pt x="96407" y="177432"/>
                </a:lnTo>
                <a:lnTo>
                  <a:pt x="97608" y="175423"/>
                </a:lnTo>
                <a:lnTo>
                  <a:pt x="99998" y="174084"/>
                </a:lnTo>
                <a:lnTo>
                  <a:pt x="103178" y="173191"/>
                </a:lnTo>
                <a:lnTo>
                  <a:pt x="106885" y="172596"/>
                </a:lnTo>
                <a:lnTo>
                  <a:pt x="110151" y="171247"/>
                </a:lnTo>
                <a:lnTo>
                  <a:pt x="115896" y="167207"/>
                </a:lnTo>
                <a:lnTo>
                  <a:pt x="119333" y="163844"/>
                </a:lnTo>
                <a:lnTo>
                  <a:pt x="123211" y="159697"/>
                </a:lnTo>
                <a:lnTo>
                  <a:pt x="127385" y="155028"/>
                </a:lnTo>
                <a:lnTo>
                  <a:pt x="131754" y="150962"/>
                </a:lnTo>
                <a:lnTo>
                  <a:pt x="136255" y="147299"/>
                </a:lnTo>
                <a:lnTo>
                  <a:pt x="140844" y="143904"/>
                </a:lnTo>
                <a:lnTo>
                  <a:pt x="144696" y="139736"/>
                </a:lnTo>
                <a:lnTo>
                  <a:pt x="148058" y="135053"/>
                </a:lnTo>
                <a:lnTo>
                  <a:pt x="151093" y="130025"/>
                </a:lnTo>
                <a:lnTo>
                  <a:pt x="154704" y="124769"/>
                </a:lnTo>
                <a:lnTo>
                  <a:pt x="158698" y="119359"/>
                </a:lnTo>
                <a:lnTo>
                  <a:pt x="166576" y="109221"/>
                </a:lnTo>
                <a:lnTo>
                  <a:pt x="172723" y="101541"/>
                </a:lnTo>
                <a:lnTo>
                  <a:pt x="175474" y="97206"/>
                </a:lnTo>
                <a:lnTo>
                  <a:pt x="178101" y="92412"/>
                </a:lnTo>
                <a:lnTo>
                  <a:pt x="180647" y="87311"/>
                </a:lnTo>
                <a:lnTo>
                  <a:pt x="182344" y="82005"/>
                </a:lnTo>
                <a:lnTo>
                  <a:pt x="183476" y="76563"/>
                </a:lnTo>
                <a:lnTo>
                  <a:pt x="184229" y="71029"/>
                </a:lnTo>
                <a:lnTo>
                  <a:pt x="184732" y="66388"/>
                </a:lnTo>
                <a:lnTo>
                  <a:pt x="185067" y="62341"/>
                </a:lnTo>
                <a:lnTo>
                  <a:pt x="185290" y="58691"/>
                </a:lnTo>
                <a:lnTo>
                  <a:pt x="185439" y="54353"/>
                </a:lnTo>
                <a:lnTo>
                  <a:pt x="185605" y="44452"/>
                </a:lnTo>
                <a:lnTo>
                  <a:pt x="184856" y="40097"/>
                </a:lnTo>
                <a:lnTo>
                  <a:pt x="183562" y="36242"/>
                </a:lnTo>
                <a:lnTo>
                  <a:pt x="181907" y="32719"/>
                </a:lnTo>
                <a:lnTo>
                  <a:pt x="180009" y="29418"/>
                </a:lnTo>
                <a:lnTo>
                  <a:pt x="177950" y="26265"/>
                </a:lnTo>
                <a:lnTo>
                  <a:pt x="175783" y="23210"/>
                </a:lnTo>
                <a:lnTo>
                  <a:pt x="172751" y="20221"/>
                </a:lnTo>
                <a:lnTo>
                  <a:pt x="169143" y="17276"/>
                </a:lnTo>
                <a:lnTo>
                  <a:pt x="165150" y="14360"/>
                </a:lnTo>
                <a:lnTo>
                  <a:pt x="160900" y="11464"/>
                </a:lnTo>
                <a:lnTo>
                  <a:pt x="151944" y="5705"/>
                </a:lnTo>
                <a:lnTo>
                  <a:pt x="147334" y="3789"/>
                </a:lnTo>
                <a:lnTo>
                  <a:pt x="142673" y="2511"/>
                </a:lnTo>
                <a:lnTo>
                  <a:pt x="137978" y="1659"/>
                </a:lnTo>
                <a:lnTo>
                  <a:pt x="132467" y="1091"/>
                </a:lnTo>
                <a:lnTo>
                  <a:pt x="126411" y="713"/>
                </a:lnTo>
                <a:lnTo>
                  <a:pt x="114127" y="292"/>
                </a:lnTo>
                <a:lnTo>
                  <a:pt x="91188" y="22"/>
                </a:lnTo>
                <a:lnTo>
                  <a:pt x="84604" y="0"/>
                </a:lnTo>
                <a:lnTo>
                  <a:pt x="78629" y="938"/>
                </a:lnTo>
                <a:lnTo>
                  <a:pt x="73056" y="2515"/>
                </a:lnTo>
                <a:lnTo>
                  <a:pt x="67754" y="4520"/>
                </a:lnTo>
                <a:lnTo>
                  <a:pt x="62632" y="5856"/>
                </a:lnTo>
                <a:lnTo>
                  <a:pt x="57630" y="6747"/>
                </a:lnTo>
                <a:lnTo>
                  <a:pt x="52708" y="7340"/>
                </a:lnTo>
                <a:lnTo>
                  <a:pt x="47838" y="8689"/>
                </a:lnTo>
                <a:lnTo>
                  <a:pt x="43005" y="10540"/>
                </a:lnTo>
                <a:lnTo>
                  <a:pt x="38195" y="12727"/>
                </a:lnTo>
                <a:lnTo>
                  <a:pt x="33401" y="14185"/>
                </a:lnTo>
                <a:lnTo>
                  <a:pt x="28617" y="15157"/>
                </a:lnTo>
                <a:lnTo>
                  <a:pt x="23841" y="15805"/>
                </a:lnTo>
                <a:lnTo>
                  <a:pt x="19863" y="17189"/>
                </a:lnTo>
                <a:lnTo>
                  <a:pt x="16417" y="19065"/>
                </a:lnTo>
                <a:lnTo>
                  <a:pt x="8976" y="24368"/>
                </a:lnTo>
                <a:lnTo>
                  <a:pt x="5842" y="25093"/>
                </a:lnTo>
                <a:lnTo>
                  <a:pt x="0" y="256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434"/>
          <p:cNvSpPr/>
          <p:nvPr/>
        </p:nvSpPr>
        <p:spPr>
          <a:xfrm>
            <a:off x="7543800" y="2899232"/>
            <a:ext cx="364332" cy="195440"/>
          </a:xfrm>
          <a:custGeom>
            <a:avLst/>
            <a:gdLst/>
            <a:ahLst/>
            <a:cxnLst/>
            <a:rect l="0" t="0" r="0" b="0"/>
            <a:pathLst>
              <a:path w="364332" h="195440">
                <a:moveTo>
                  <a:pt x="0" y="23990"/>
                </a:moveTo>
                <a:lnTo>
                  <a:pt x="6151" y="23990"/>
                </a:lnTo>
                <a:lnTo>
                  <a:pt x="6481" y="24943"/>
                </a:lnTo>
                <a:lnTo>
                  <a:pt x="6849" y="28541"/>
                </a:lnTo>
                <a:lnTo>
                  <a:pt x="7741" y="29882"/>
                </a:lnTo>
                <a:lnTo>
                  <a:pt x="9130" y="30775"/>
                </a:lnTo>
                <a:lnTo>
                  <a:pt x="10848" y="31371"/>
                </a:lnTo>
                <a:lnTo>
                  <a:pt x="11994" y="32721"/>
                </a:lnTo>
                <a:lnTo>
                  <a:pt x="12759" y="34573"/>
                </a:lnTo>
                <a:lnTo>
                  <a:pt x="13268" y="36760"/>
                </a:lnTo>
                <a:lnTo>
                  <a:pt x="15950" y="41731"/>
                </a:lnTo>
                <a:lnTo>
                  <a:pt x="17777" y="44390"/>
                </a:lnTo>
                <a:lnTo>
                  <a:pt x="18995" y="48067"/>
                </a:lnTo>
                <a:lnTo>
                  <a:pt x="19807" y="52424"/>
                </a:lnTo>
                <a:lnTo>
                  <a:pt x="20349" y="57234"/>
                </a:lnTo>
                <a:lnTo>
                  <a:pt x="21503" y="61392"/>
                </a:lnTo>
                <a:lnTo>
                  <a:pt x="23066" y="65118"/>
                </a:lnTo>
                <a:lnTo>
                  <a:pt x="24903" y="68553"/>
                </a:lnTo>
                <a:lnTo>
                  <a:pt x="26127" y="72749"/>
                </a:lnTo>
                <a:lnTo>
                  <a:pt x="26943" y="77451"/>
                </a:lnTo>
                <a:lnTo>
                  <a:pt x="27487" y="82491"/>
                </a:lnTo>
                <a:lnTo>
                  <a:pt x="27849" y="87756"/>
                </a:lnTo>
                <a:lnTo>
                  <a:pt x="28092" y="93171"/>
                </a:lnTo>
                <a:lnTo>
                  <a:pt x="28360" y="104267"/>
                </a:lnTo>
                <a:lnTo>
                  <a:pt x="28546" y="128059"/>
                </a:lnTo>
                <a:lnTo>
                  <a:pt x="29350" y="132422"/>
                </a:lnTo>
                <a:lnTo>
                  <a:pt x="30679" y="137236"/>
                </a:lnTo>
                <a:lnTo>
                  <a:pt x="32358" y="142350"/>
                </a:lnTo>
                <a:lnTo>
                  <a:pt x="33478" y="146711"/>
                </a:lnTo>
                <a:lnTo>
                  <a:pt x="34225" y="150572"/>
                </a:lnTo>
                <a:lnTo>
                  <a:pt x="34723" y="154098"/>
                </a:lnTo>
                <a:lnTo>
                  <a:pt x="35055" y="157401"/>
                </a:lnTo>
                <a:lnTo>
                  <a:pt x="35276" y="160556"/>
                </a:lnTo>
                <a:lnTo>
                  <a:pt x="35521" y="166601"/>
                </a:lnTo>
                <a:lnTo>
                  <a:pt x="35631" y="172463"/>
                </a:lnTo>
                <a:lnTo>
                  <a:pt x="36455" y="175359"/>
                </a:lnTo>
                <a:lnTo>
                  <a:pt x="39485" y="181118"/>
                </a:lnTo>
                <a:lnTo>
                  <a:pt x="41361" y="186852"/>
                </a:lnTo>
                <a:lnTo>
                  <a:pt x="41862" y="189715"/>
                </a:lnTo>
                <a:lnTo>
                  <a:pt x="42988" y="191623"/>
                </a:lnTo>
                <a:lnTo>
                  <a:pt x="44534" y="192896"/>
                </a:lnTo>
                <a:lnTo>
                  <a:pt x="50003" y="195439"/>
                </a:lnTo>
                <a:lnTo>
                  <a:pt x="50006" y="120995"/>
                </a:lnTo>
                <a:lnTo>
                  <a:pt x="50800" y="115330"/>
                </a:lnTo>
                <a:lnTo>
                  <a:pt x="52122" y="109649"/>
                </a:lnTo>
                <a:lnTo>
                  <a:pt x="53799" y="103956"/>
                </a:lnTo>
                <a:lnTo>
                  <a:pt x="55709" y="99208"/>
                </a:lnTo>
                <a:lnTo>
                  <a:pt x="57777" y="95090"/>
                </a:lnTo>
                <a:lnTo>
                  <a:pt x="59949" y="91393"/>
                </a:lnTo>
                <a:lnTo>
                  <a:pt x="61397" y="87023"/>
                </a:lnTo>
                <a:lnTo>
                  <a:pt x="62362" y="82205"/>
                </a:lnTo>
                <a:lnTo>
                  <a:pt x="63007" y="77087"/>
                </a:lnTo>
                <a:lnTo>
                  <a:pt x="65022" y="71771"/>
                </a:lnTo>
                <a:lnTo>
                  <a:pt x="67955" y="66321"/>
                </a:lnTo>
                <a:lnTo>
                  <a:pt x="71496" y="60783"/>
                </a:lnTo>
                <a:lnTo>
                  <a:pt x="74652" y="56139"/>
                </a:lnTo>
                <a:lnTo>
                  <a:pt x="77549" y="52090"/>
                </a:lnTo>
                <a:lnTo>
                  <a:pt x="80274" y="48438"/>
                </a:lnTo>
                <a:lnTo>
                  <a:pt x="87536" y="39301"/>
                </a:lnTo>
                <a:lnTo>
                  <a:pt x="91695" y="34197"/>
                </a:lnTo>
                <a:lnTo>
                  <a:pt x="96055" y="29842"/>
                </a:lnTo>
                <a:lnTo>
                  <a:pt x="100548" y="25987"/>
                </a:lnTo>
                <a:lnTo>
                  <a:pt x="105132" y="22463"/>
                </a:lnTo>
                <a:lnTo>
                  <a:pt x="109776" y="19162"/>
                </a:lnTo>
                <a:lnTo>
                  <a:pt x="114458" y="16009"/>
                </a:lnTo>
                <a:lnTo>
                  <a:pt x="123896" y="9966"/>
                </a:lnTo>
                <a:lnTo>
                  <a:pt x="133381" y="4104"/>
                </a:lnTo>
                <a:lnTo>
                  <a:pt x="142888" y="865"/>
                </a:lnTo>
                <a:lnTo>
                  <a:pt x="147646" y="0"/>
                </a:lnTo>
                <a:lnTo>
                  <a:pt x="155581" y="3235"/>
                </a:lnTo>
                <a:lnTo>
                  <a:pt x="165633" y="9200"/>
                </a:lnTo>
                <a:lnTo>
                  <a:pt x="177097" y="16988"/>
                </a:lnTo>
                <a:lnTo>
                  <a:pt x="184739" y="24084"/>
                </a:lnTo>
                <a:lnTo>
                  <a:pt x="189834" y="30720"/>
                </a:lnTo>
                <a:lnTo>
                  <a:pt x="193231" y="37049"/>
                </a:lnTo>
                <a:lnTo>
                  <a:pt x="196290" y="43174"/>
                </a:lnTo>
                <a:lnTo>
                  <a:pt x="199122" y="49162"/>
                </a:lnTo>
                <a:lnTo>
                  <a:pt x="201804" y="55059"/>
                </a:lnTo>
                <a:lnTo>
                  <a:pt x="203592" y="60895"/>
                </a:lnTo>
                <a:lnTo>
                  <a:pt x="204784" y="66691"/>
                </a:lnTo>
                <a:lnTo>
                  <a:pt x="205579" y="72460"/>
                </a:lnTo>
                <a:lnTo>
                  <a:pt x="206109" y="77258"/>
                </a:lnTo>
                <a:lnTo>
                  <a:pt x="206462" y="81410"/>
                </a:lnTo>
                <a:lnTo>
                  <a:pt x="206697" y="85130"/>
                </a:lnTo>
                <a:lnTo>
                  <a:pt x="206854" y="89515"/>
                </a:lnTo>
                <a:lnTo>
                  <a:pt x="207029" y="99467"/>
                </a:lnTo>
                <a:lnTo>
                  <a:pt x="207165" y="142370"/>
                </a:lnTo>
                <a:lnTo>
                  <a:pt x="207960" y="146725"/>
                </a:lnTo>
                <a:lnTo>
                  <a:pt x="209284" y="150581"/>
                </a:lnTo>
                <a:lnTo>
                  <a:pt x="210960" y="154104"/>
                </a:lnTo>
                <a:lnTo>
                  <a:pt x="212872" y="157405"/>
                </a:lnTo>
                <a:lnTo>
                  <a:pt x="214939" y="160559"/>
                </a:lnTo>
                <a:lnTo>
                  <a:pt x="217111" y="163613"/>
                </a:lnTo>
                <a:lnTo>
                  <a:pt x="218560" y="166602"/>
                </a:lnTo>
                <a:lnTo>
                  <a:pt x="220169" y="172463"/>
                </a:lnTo>
                <a:lnTo>
                  <a:pt x="222184" y="174407"/>
                </a:lnTo>
                <a:lnTo>
                  <a:pt x="225118" y="175703"/>
                </a:lnTo>
                <a:lnTo>
                  <a:pt x="228658" y="176567"/>
                </a:lnTo>
                <a:lnTo>
                  <a:pt x="234712" y="180067"/>
                </a:lnTo>
                <a:lnTo>
                  <a:pt x="237437" y="182334"/>
                </a:lnTo>
                <a:lnTo>
                  <a:pt x="244699" y="184853"/>
                </a:lnTo>
                <a:lnTo>
                  <a:pt x="255595" y="186271"/>
                </a:lnTo>
                <a:lnTo>
                  <a:pt x="265967" y="186691"/>
                </a:lnTo>
                <a:lnTo>
                  <a:pt x="270180" y="186750"/>
                </a:lnTo>
                <a:lnTo>
                  <a:pt x="273783" y="185837"/>
                </a:lnTo>
                <a:lnTo>
                  <a:pt x="283439" y="180953"/>
                </a:lnTo>
                <a:lnTo>
                  <a:pt x="291602" y="179476"/>
                </a:lnTo>
                <a:lnTo>
                  <a:pt x="300522" y="176280"/>
                </a:lnTo>
                <a:lnTo>
                  <a:pt x="308983" y="171685"/>
                </a:lnTo>
                <a:lnTo>
                  <a:pt x="319004" y="163742"/>
                </a:lnTo>
                <a:lnTo>
                  <a:pt x="327252" y="158175"/>
                </a:lnTo>
                <a:lnTo>
                  <a:pt x="340821" y="149685"/>
                </a:lnTo>
                <a:lnTo>
                  <a:pt x="343896" y="146839"/>
                </a:lnTo>
                <a:lnTo>
                  <a:pt x="345944" y="143990"/>
                </a:lnTo>
                <a:lnTo>
                  <a:pt x="347310" y="141137"/>
                </a:lnTo>
                <a:lnTo>
                  <a:pt x="350946" y="132888"/>
                </a:lnTo>
                <a:lnTo>
                  <a:pt x="353027" y="128021"/>
                </a:lnTo>
                <a:lnTo>
                  <a:pt x="355207" y="123824"/>
                </a:lnTo>
                <a:lnTo>
                  <a:pt x="357454" y="120074"/>
                </a:lnTo>
                <a:lnTo>
                  <a:pt x="364331" y="1097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435"/>
          <p:cNvSpPr/>
          <p:nvPr/>
        </p:nvSpPr>
        <p:spPr>
          <a:xfrm>
            <a:off x="7158037" y="2760347"/>
            <a:ext cx="14289" cy="8571"/>
          </a:xfrm>
          <a:custGeom>
            <a:avLst/>
            <a:gdLst/>
            <a:ahLst/>
            <a:cxnLst/>
            <a:rect l="0" t="0" r="0" b="0"/>
            <a:pathLst>
              <a:path w="14289" h="8571">
                <a:moveTo>
                  <a:pt x="14288" y="8570"/>
                </a:moveTo>
                <a:lnTo>
                  <a:pt x="7169" y="29"/>
                </a:lnTo>
                <a:lnTo>
                  <a:pt x="995" y="0"/>
                </a:lnTo>
                <a:lnTo>
                  <a:pt x="664" y="952"/>
                </a:lnTo>
                <a:lnTo>
                  <a:pt x="443" y="2539"/>
                </a:lnTo>
                <a:lnTo>
                  <a:pt x="0" y="85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436"/>
          <p:cNvSpPr/>
          <p:nvPr/>
        </p:nvSpPr>
        <p:spPr>
          <a:xfrm>
            <a:off x="3750468" y="3490383"/>
            <a:ext cx="200026" cy="221510"/>
          </a:xfrm>
          <a:custGeom>
            <a:avLst/>
            <a:gdLst/>
            <a:ahLst/>
            <a:cxnLst/>
            <a:rect l="0" t="0" r="0" b="0"/>
            <a:pathLst>
              <a:path w="200026" h="221510">
                <a:moveTo>
                  <a:pt x="0" y="7196"/>
                </a:moveTo>
                <a:lnTo>
                  <a:pt x="18962" y="43603"/>
                </a:lnTo>
                <a:lnTo>
                  <a:pt x="24548" y="56233"/>
                </a:lnTo>
                <a:lnTo>
                  <a:pt x="28272" y="66557"/>
                </a:lnTo>
                <a:lnTo>
                  <a:pt x="30754" y="75345"/>
                </a:lnTo>
                <a:lnTo>
                  <a:pt x="32409" y="83109"/>
                </a:lnTo>
                <a:lnTo>
                  <a:pt x="33512" y="90190"/>
                </a:lnTo>
                <a:lnTo>
                  <a:pt x="34248" y="96815"/>
                </a:lnTo>
                <a:lnTo>
                  <a:pt x="34738" y="103137"/>
                </a:lnTo>
                <a:lnTo>
                  <a:pt x="35065" y="109257"/>
                </a:lnTo>
                <a:lnTo>
                  <a:pt x="35283" y="115242"/>
                </a:lnTo>
                <a:lnTo>
                  <a:pt x="36222" y="120184"/>
                </a:lnTo>
                <a:lnTo>
                  <a:pt x="37642" y="124432"/>
                </a:lnTo>
                <a:lnTo>
                  <a:pt x="39382" y="128216"/>
                </a:lnTo>
                <a:lnTo>
                  <a:pt x="40543" y="132643"/>
                </a:lnTo>
                <a:lnTo>
                  <a:pt x="41316" y="137500"/>
                </a:lnTo>
                <a:lnTo>
                  <a:pt x="41831" y="142643"/>
                </a:lnTo>
                <a:lnTo>
                  <a:pt x="42175" y="147977"/>
                </a:lnTo>
                <a:lnTo>
                  <a:pt x="42405" y="153437"/>
                </a:lnTo>
                <a:lnTo>
                  <a:pt x="42727" y="167685"/>
                </a:lnTo>
                <a:lnTo>
                  <a:pt x="42855" y="189936"/>
                </a:lnTo>
                <a:lnTo>
                  <a:pt x="43651" y="192841"/>
                </a:lnTo>
                <a:lnTo>
                  <a:pt x="46652" y="198608"/>
                </a:lnTo>
                <a:lnTo>
                  <a:pt x="46977" y="201479"/>
                </a:lnTo>
                <a:lnTo>
                  <a:pt x="46399" y="204346"/>
                </a:lnTo>
                <a:lnTo>
                  <a:pt x="42869" y="212923"/>
                </a:lnTo>
                <a:lnTo>
                  <a:pt x="42863" y="188234"/>
                </a:lnTo>
                <a:lnTo>
                  <a:pt x="43657" y="184086"/>
                </a:lnTo>
                <a:lnTo>
                  <a:pt x="44980" y="180368"/>
                </a:lnTo>
                <a:lnTo>
                  <a:pt x="46655" y="176936"/>
                </a:lnTo>
                <a:lnTo>
                  <a:pt x="47773" y="171791"/>
                </a:lnTo>
                <a:lnTo>
                  <a:pt x="48517" y="165504"/>
                </a:lnTo>
                <a:lnTo>
                  <a:pt x="49014" y="158455"/>
                </a:lnTo>
                <a:lnTo>
                  <a:pt x="50138" y="151850"/>
                </a:lnTo>
                <a:lnTo>
                  <a:pt x="51682" y="145542"/>
                </a:lnTo>
                <a:lnTo>
                  <a:pt x="57647" y="125023"/>
                </a:lnTo>
                <a:lnTo>
                  <a:pt x="59863" y="117180"/>
                </a:lnTo>
                <a:lnTo>
                  <a:pt x="62134" y="110046"/>
                </a:lnTo>
                <a:lnTo>
                  <a:pt x="64441" y="103386"/>
                </a:lnTo>
                <a:lnTo>
                  <a:pt x="66774" y="97040"/>
                </a:lnTo>
                <a:lnTo>
                  <a:pt x="69122" y="89952"/>
                </a:lnTo>
                <a:lnTo>
                  <a:pt x="73848" y="74457"/>
                </a:lnTo>
                <a:lnTo>
                  <a:pt x="76220" y="67276"/>
                </a:lnTo>
                <a:lnTo>
                  <a:pt x="78595" y="60585"/>
                </a:lnTo>
                <a:lnTo>
                  <a:pt x="80972" y="54219"/>
                </a:lnTo>
                <a:lnTo>
                  <a:pt x="84144" y="49022"/>
                </a:lnTo>
                <a:lnTo>
                  <a:pt x="87846" y="44605"/>
                </a:lnTo>
                <a:lnTo>
                  <a:pt x="91902" y="40708"/>
                </a:lnTo>
                <a:lnTo>
                  <a:pt x="95399" y="36205"/>
                </a:lnTo>
                <a:lnTo>
                  <a:pt x="98524" y="31298"/>
                </a:lnTo>
                <a:lnTo>
                  <a:pt x="101402" y="26122"/>
                </a:lnTo>
                <a:lnTo>
                  <a:pt x="104907" y="21718"/>
                </a:lnTo>
                <a:lnTo>
                  <a:pt x="108832" y="17830"/>
                </a:lnTo>
                <a:lnTo>
                  <a:pt x="113036" y="14286"/>
                </a:lnTo>
                <a:lnTo>
                  <a:pt x="116633" y="11922"/>
                </a:lnTo>
                <a:lnTo>
                  <a:pt x="122745" y="9297"/>
                </a:lnTo>
                <a:lnTo>
                  <a:pt x="126280" y="7644"/>
                </a:lnTo>
                <a:lnTo>
                  <a:pt x="130224" y="5590"/>
                </a:lnTo>
                <a:lnTo>
                  <a:pt x="134441" y="3268"/>
                </a:lnTo>
                <a:lnTo>
                  <a:pt x="138046" y="1720"/>
                </a:lnTo>
                <a:lnTo>
                  <a:pt x="144169" y="0"/>
                </a:lnTo>
                <a:lnTo>
                  <a:pt x="146913" y="494"/>
                </a:lnTo>
                <a:lnTo>
                  <a:pt x="149535" y="1775"/>
                </a:lnTo>
                <a:lnTo>
                  <a:pt x="155361" y="5740"/>
                </a:lnTo>
                <a:lnTo>
                  <a:pt x="163241" y="10676"/>
                </a:lnTo>
                <a:lnTo>
                  <a:pt x="166771" y="13327"/>
                </a:lnTo>
                <a:lnTo>
                  <a:pt x="172810" y="18811"/>
                </a:lnTo>
                <a:lnTo>
                  <a:pt x="178140" y="24424"/>
                </a:lnTo>
                <a:lnTo>
                  <a:pt x="180673" y="27254"/>
                </a:lnTo>
                <a:lnTo>
                  <a:pt x="182361" y="31045"/>
                </a:lnTo>
                <a:lnTo>
                  <a:pt x="183487" y="35478"/>
                </a:lnTo>
                <a:lnTo>
                  <a:pt x="184237" y="40339"/>
                </a:lnTo>
                <a:lnTo>
                  <a:pt x="185531" y="45484"/>
                </a:lnTo>
                <a:lnTo>
                  <a:pt x="187188" y="50819"/>
                </a:lnTo>
                <a:lnTo>
                  <a:pt x="189086" y="56280"/>
                </a:lnTo>
                <a:lnTo>
                  <a:pt x="190351" y="62779"/>
                </a:lnTo>
                <a:lnTo>
                  <a:pt x="191194" y="69969"/>
                </a:lnTo>
                <a:lnTo>
                  <a:pt x="191757" y="77620"/>
                </a:lnTo>
                <a:lnTo>
                  <a:pt x="192926" y="84625"/>
                </a:lnTo>
                <a:lnTo>
                  <a:pt x="194498" y="91201"/>
                </a:lnTo>
                <a:lnTo>
                  <a:pt x="196341" y="97489"/>
                </a:lnTo>
                <a:lnTo>
                  <a:pt x="196775" y="103587"/>
                </a:lnTo>
                <a:lnTo>
                  <a:pt x="196271" y="109556"/>
                </a:lnTo>
                <a:lnTo>
                  <a:pt x="195141" y="115441"/>
                </a:lnTo>
                <a:lnTo>
                  <a:pt x="194388" y="121270"/>
                </a:lnTo>
                <a:lnTo>
                  <a:pt x="193886" y="127060"/>
                </a:lnTo>
                <a:lnTo>
                  <a:pt x="193551" y="132826"/>
                </a:lnTo>
                <a:lnTo>
                  <a:pt x="193179" y="157012"/>
                </a:lnTo>
                <a:lnTo>
                  <a:pt x="192899" y="208974"/>
                </a:lnTo>
                <a:lnTo>
                  <a:pt x="193687" y="211247"/>
                </a:lnTo>
                <a:lnTo>
                  <a:pt x="197794" y="218045"/>
                </a:lnTo>
                <a:lnTo>
                  <a:pt x="200025" y="2215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437"/>
          <p:cNvSpPr/>
          <p:nvPr/>
        </p:nvSpPr>
        <p:spPr>
          <a:xfrm>
            <a:off x="4014816" y="3480798"/>
            <a:ext cx="142218" cy="221284"/>
          </a:xfrm>
          <a:custGeom>
            <a:avLst/>
            <a:gdLst/>
            <a:ahLst/>
            <a:cxnLst/>
            <a:rect l="0" t="0" r="0" b="0"/>
            <a:pathLst>
              <a:path w="142218" h="221284">
                <a:moveTo>
                  <a:pt x="57121" y="42499"/>
                </a:moveTo>
                <a:lnTo>
                  <a:pt x="57121" y="34031"/>
                </a:lnTo>
                <a:lnTo>
                  <a:pt x="53329" y="33958"/>
                </a:lnTo>
                <a:lnTo>
                  <a:pt x="52211" y="34900"/>
                </a:lnTo>
                <a:lnTo>
                  <a:pt x="51467" y="36480"/>
                </a:lnTo>
                <a:lnTo>
                  <a:pt x="50970" y="38487"/>
                </a:lnTo>
                <a:lnTo>
                  <a:pt x="48302" y="43256"/>
                </a:lnTo>
                <a:lnTo>
                  <a:pt x="44470" y="48550"/>
                </a:lnTo>
                <a:lnTo>
                  <a:pt x="40121" y="54078"/>
                </a:lnTo>
                <a:lnTo>
                  <a:pt x="37850" y="57839"/>
                </a:lnTo>
                <a:lnTo>
                  <a:pt x="35543" y="62250"/>
                </a:lnTo>
                <a:lnTo>
                  <a:pt x="33210" y="67097"/>
                </a:lnTo>
                <a:lnTo>
                  <a:pt x="30862" y="71280"/>
                </a:lnTo>
                <a:lnTo>
                  <a:pt x="28502" y="75021"/>
                </a:lnTo>
                <a:lnTo>
                  <a:pt x="26136" y="78468"/>
                </a:lnTo>
                <a:lnTo>
                  <a:pt x="23764" y="82671"/>
                </a:lnTo>
                <a:lnTo>
                  <a:pt x="21389" y="87378"/>
                </a:lnTo>
                <a:lnTo>
                  <a:pt x="19012" y="92421"/>
                </a:lnTo>
                <a:lnTo>
                  <a:pt x="16634" y="96735"/>
                </a:lnTo>
                <a:lnTo>
                  <a:pt x="14255" y="100564"/>
                </a:lnTo>
                <a:lnTo>
                  <a:pt x="11875" y="104069"/>
                </a:lnTo>
                <a:lnTo>
                  <a:pt x="10288" y="108311"/>
                </a:lnTo>
                <a:lnTo>
                  <a:pt x="9230" y="113044"/>
                </a:lnTo>
                <a:lnTo>
                  <a:pt x="8525" y="118104"/>
                </a:lnTo>
                <a:lnTo>
                  <a:pt x="7261" y="122430"/>
                </a:lnTo>
                <a:lnTo>
                  <a:pt x="5625" y="126266"/>
                </a:lnTo>
                <a:lnTo>
                  <a:pt x="3740" y="129776"/>
                </a:lnTo>
                <a:lnTo>
                  <a:pt x="2484" y="134022"/>
                </a:lnTo>
                <a:lnTo>
                  <a:pt x="1646" y="138757"/>
                </a:lnTo>
                <a:lnTo>
                  <a:pt x="1088" y="143818"/>
                </a:lnTo>
                <a:lnTo>
                  <a:pt x="716" y="148145"/>
                </a:lnTo>
                <a:lnTo>
                  <a:pt x="467" y="151982"/>
                </a:lnTo>
                <a:lnTo>
                  <a:pt x="192" y="158786"/>
                </a:lnTo>
                <a:lnTo>
                  <a:pt x="69" y="164985"/>
                </a:lnTo>
                <a:lnTo>
                  <a:pt x="0" y="173830"/>
                </a:lnTo>
                <a:lnTo>
                  <a:pt x="784" y="177678"/>
                </a:lnTo>
                <a:lnTo>
                  <a:pt x="2100" y="182148"/>
                </a:lnTo>
                <a:lnTo>
                  <a:pt x="3772" y="187034"/>
                </a:lnTo>
                <a:lnTo>
                  <a:pt x="4886" y="191243"/>
                </a:lnTo>
                <a:lnTo>
                  <a:pt x="5629" y="195002"/>
                </a:lnTo>
                <a:lnTo>
                  <a:pt x="6125" y="198460"/>
                </a:lnTo>
                <a:lnTo>
                  <a:pt x="8791" y="204843"/>
                </a:lnTo>
                <a:lnTo>
                  <a:pt x="10614" y="207878"/>
                </a:lnTo>
                <a:lnTo>
                  <a:pt x="12623" y="209902"/>
                </a:lnTo>
                <a:lnTo>
                  <a:pt x="14755" y="211251"/>
                </a:lnTo>
                <a:lnTo>
                  <a:pt x="16971" y="212151"/>
                </a:lnTo>
                <a:lnTo>
                  <a:pt x="19242" y="212750"/>
                </a:lnTo>
                <a:lnTo>
                  <a:pt x="21550" y="213150"/>
                </a:lnTo>
                <a:lnTo>
                  <a:pt x="23882" y="213416"/>
                </a:lnTo>
                <a:lnTo>
                  <a:pt x="26230" y="214546"/>
                </a:lnTo>
                <a:lnTo>
                  <a:pt x="28589" y="216253"/>
                </a:lnTo>
                <a:lnTo>
                  <a:pt x="30956" y="218342"/>
                </a:lnTo>
                <a:lnTo>
                  <a:pt x="33328" y="219735"/>
                </a:lnTo>
                <a:lnTo>
                  <a:pt x="35703" y="220664"/>
                </a:lnTo>
                <a:lnTo>
                  <a:pt x="38080" y="221283"/>
                </a:lnTo>
                <a:lnTo>
                  <a:pt x="41252" y="220743"/>
                </a:lnTo>
                <a:lnTo>
                  <a:pt x="44954" y="219431"/>
                </a:lnTo>
                <a:lnTo>
                  <a:pt x="49009" y="217604"/>
                </a:lnTo>
                <a:lnTo>
                  <a:pt x="52507" y="216386"/>
                </a:lnTo>
                <a:lnTo>
                  <a:pt x="55633" y="215574"/>
                </a:lnTo>
                <a:lnTo>
                  <a:pt x="58510" y="215032"/>
                </a:lnTo>
                <a:lnTo>
                  <a:pt x="62016" y="213719"/>
                </a:lnTo>
                <a:lnTo>
                  <a:pt x="65940" y="211890"/>
                </a:lnTo>
                <a:lnTo>
                  <a:pt x="70145" y="209719"/>
                </a:lnTo>
                <a:lnTo>
                  <a:pt x="73741" y="207319"/>
                </a:lnTo>
                <a:lnTo>
                  <a:pt x="76932" y="204767"/>
                </a:lnTo>
                <a:lnTo>
                  <a:pt x="79853" y="202113"/>
                </a:lnTo>
                <a:lnTo>
                  <a:pt x="82595" y="199391"/>
                </a:lnTo>
                <a:lnTo>
                  <a:pt x="85216" y="196624"/>
                </a:lnTo>
                <a:lnTo>
                  <a:pt x="87758" y="193826"/>
                </a:lnTo>
                <a:lnTo>
                  <a:pt x="91039" y="191009"/>
                </a:lnTo>
                <a:lnTo>
                  <a:pt x="94814" y="188178"/>
                </a:lnTo>
                <a:lnTo>
                  <a:pt x="98919" y="185339"/>
                </a:lnTo>
                <a:lnTo>
                  <a:pt x="102449" y="182493"/>
                </a:lnTo>
                <a:lnTo>
                  <a:pt x="105596" y="179644"/>
                </a:lnTo>
                <a:lnTo>
                  <a:pt x="108487" y="176791"/>
                </a:lnTo>
                <a:lnTo>
                  <a:pt x="114384" y="167270"/>
                </a:lnTo>
                <a:lnTo>
                  <a:pt x="122284" y="153302"/>
                </a:lnTo>
                <a:lnTo>
                  <a:pt x="131519" y="136370"/>
                </a:lnTo>
                <a:lnTo>
                  <a:pt x="136882" y="124130"/>
                </a:lnTo>
                <a:lnTo>
                  <a:pt x="139664" y="115017"/>
                </a:lnTo>
                <a:lnTo>
                  <a:pt x="140725" y="107989"/>
                </a:lnTo>
                <a:lnTo>
                  <a:pt x="141432" y="102352"/>
                </a:lnTo>
                <a:lnTo>
                  <a:pt x="141903" y="97641"/>
                </a:lnTo>
                <a:lnTo>
                  <a:pt x="142217" y="93548"/>
                </a:lnTo>
                <a:lnTo>
                  <a:pt x="141633" y="89866"/>
                </a:lnTo>
                <a:lnTo>
                  <a:pt x="138868" y="83236"/>
                </a:lnTo>
                <a:lnTo>
                  <a:pt x="134993" y="77115"/>
                </a:lnTo>
                <a:lnTo>
                  <a:pt x="130624" y="71219"/>
                </a:lnTo>
                <a:lnTo>
                  <a:pt x="126037" y="65423"/>
                </a:lnTo>
                <a:lnTo>
                  <a:pt x="118992" y="56806"/>
                </a:lnTo>
                <a:lnTo>
                  <a:pt x="116625" y="52989"/>
                </a:lnTo>
                <a:lnTo>
                  <a:pt x="114253" y="48540"/>
                </a:lnTo>
                <a:lnTo>
                  <a:pt x="111877" y="43669"/>
                </a:lnTo>
                <a:lnTo>
                  <a:pt x="109500" y="39469"/>
                </a:lnTo>
                <a:lnTo>
                  <a:pt x="107121" y="35716"/>
                </a:lnTo>
                <a:lnTo>
                  <a:pt x="104742" y="32262"/>
                </a:lnTo>
                <a:lnTo>
                  <a:pt x="102362" y="29959"/>
                </a:lnTo>
                <a:lnTo>
                  <a:pt x="99982" y="28425"/>
                </a:lnTo>
                <a:lnTo>
                  <a:pt x="97601" y="27401"/>
                </a:lnTo>
                <a:lnTo>
                  <a:pt x="95221" y="25766"/>
                </a:lnTo>
                <a:lnTo>
                  <a:pt x="92839" y="23724"/>
                </a:lnTo>
                <a:lnTo>
                  <a:pt x="90458" y="21410"/>
                </a:lnTo>
                <a:lnTo>
                  <a:pt x="88077" y="19867"/>
                </a:lnTo>
                <a:lnTo>
                  <a:pt x="85696" y="18839"/>
                </a:lnTo>
                <a:lnTo>
                  <a:pt x="83315" y="18153"/>
                </a:lnTo>
                <a:lnTo>
                  <a:pt x="80140" y="16743"/>
                </a:lnTo>
                <a:lnTo>
                  <a:pt x="76436" y="14851"/>
                </a:lnTo>
                <a:lnTo>
                  <a:pt x="66669" y="9521"/>
                </a:lnTo>
                <a:lnTo>
                  <a:pt x="63216" y="8792"/>
                </a:lnTo>
                <a:lnTo>
                  <a:pt x="61185" y="8598"/>
                </a:lnTo>
                <a:lnTo>
                  <a:pt x="59036" y="7516"/>
                </a:lnTo>
                <a:lnTo>
                  <a:pt x="56811" y="5842"/>
                </a:lnTo>
                <a:lnTo>
                  <a:pt x="50377" y="0"/>
                </a:lnTo>
                <a:lnTo>
                  <a:pt x="50155" y="2338"/>
                </a:lnTo>
                <a:lnTo>
                  <a:pt x="49977" y="82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438"/>
          <p:cNvSpPr/>
          <p:nvPr/>
        </p:nvSpPr>
        <p:spPr>
          <a:xfrm>
            <a:off x="4307707" y="3377565"/>
            <a:ext cx="28550" cy="248603"/>
          </a:xfrm>
          <a:custGeom>
            <a:avLst/>
            <a:gdLst/>
            <a:ahLst/>
            <a:cxnLst/>
            <a:rect l="0" t="0" r="0" b="0"/>
            <a:pathLst>
              <a:path w="28550" h="248603">
                <a:moveTo>
                  <a:pt x="14261" y="0"/>
                </a:moveTo>
                <a:lnTo>
                  <a:pt x="276" y="0"/>
                </a:lnTo>
                <a:lnTo>
                  <a:pt x="0" y="7381"/>
                </a:lnTo>
                <a:lnTo>
                  <a:pt x="3774" y="53727"/>
                </a:lnTo>
                <a:lnTo>
                  <a:pt x="5682" y="69156"/>
                </a:lnTo>
                <a:lnTo>
                  <a:pt x="7748" y="81346"/>
                </a:lnTo>
                <a:lnTo>
                  <a:pt x="9919" y="91378"/>
                </a:lnTo>
                <a:lnTo>
                  <a:pt x="11366" y="99971"/>
                </a:lnTo>
                <a:lnTo>
                  <a:pt x="12332" y="107605"/>
                </a:lnTo>
                <a:lnTo>
                  <a:pt x="12975" y="114598"/>
                </a:lnTo>
                <a:lnTo>
                  <a:pt x="13404" y="121166"/>
                </a:lnTo>
                <a:lnTo>
                  <a:pt x="13690" y="127450"/>
                </a:lnTo>
                <a:lnTo>
                  <a:pt x="14007" y="139512"/>
                </a:lnTo>
                <a:lnTo>
                  <a:pt x="14228" y="168525"/>
                </a:lnTo>
                <a:lnTo>
                  <a:pt x="14261" y="216772"/>
                </a:lnTo>
                <a:lnTo>
                  <a:pt x="15055" y="219762"/>
                </a:lnTo>
                <a:lnTo>
                  <a:pt x="16378" y="222708"/>
                </a:lnTo>
                <a:lnTo>
                  <a:pt x="18054" y="225624"/>
                </a:lnTo>
                <a:lnTo>
                  <a:pt x="19171" y="228521"/>
                </a:lnTo>
                <a:lnTo>
                  <a:pt x="19916" y="231405"/>
                </a:lnTo>
                <a:lnTo>
                  <a:pt x="20743" y="237149"/>
                </a:lnTo>
                <a:lnTo>
                  <a:pt x="21111" y="242877"/>
                </a:lnTo>
                <a:lnTo>
                  <a:pt x="22003" y="244785"/>
                </a:lnTo>
                <a:lnTo>
                  <a:pt x="23391" y="246058"/>
                </a:lnTo>
                <a:lnTo>
                  <a:pt x="28549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439"/>
          <p:cNvSpPr/>
          <p:nvPr/>
        </p:nvSpPr>
        <p:spPr>
          <a:xfrm>
            <a:off x="4322987" y="3720465"/>
            <a:ext cx="13183" cy="17146"/>
          </a:xfrm>
          <a:custGeom>
            <a:avLst/>
            <a:gdLst/>
            <a:ahLst/>
            <a:cxnLst/>
            <a:rect l="0" t="0" r="0" b="0"/>
            <a:pathLst>
              <a:path w="13183" h="17146">
                <a:moveTo>
                  <a:pt x="6125" y="17145"/>
                </a:moveTo>
                <a:lnTo>
                  <a:pt x="6125" y="8925"/>
                </a:lnTo>
                <a:lnTo>
                  <a:pt x="6919" y="8808"/>
                </a:lnTo>
                <a:lnTo>
                  <a:pt x="8242" y="8729"/>
                </a:lnTo>
                <a:lnTo>
                  <a:pt x="13182" y="8575"/>
                </a:lnTo>
                <a:lnTo>
                  <a:pt x="0" y="8572"/>
                </a:lnTo>
                <a:lnTo>
                  <a:pt x="3076" y="8572"/>
                </a:lnTo>
                <a:lnTo>
                  <a:pt x="4092" y="7620"/>
                </a:lnTo>
                <a:lnTo>
                  <a:pt x="4770" y="6032"/>
                </a:lnTo>
                <a:lnTo>
                  <a:pt x="61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440"/>
          <p:cNvSpPr/>
          <p:nvPr/>
        </p:nvSpPr>
        <p:spPr>
          <a:xfrm>
            <a:off x="4529137" y="3343275"/>
            <a:ext cx="7145" cy="300038"/>
          </a:xfrm>
          <a:custGeom>
            <a:avLst/>
            <a:gdLst/>
            <a:ahLst/>
            <a:cxnLst/>
            <a:rect l="0" t="0" r="0" b="0"/>
            <a:pathLst>
              <a:path w="7145" h="300038">
                <a:moveTo>
                  <a:pt x="7144" y="0"/>
                </a:moveTo>
                <a:lnTo>
                  <a:pt x="7144" y="129931"/>
                </a:lnTo>
                <a:lnTo>
                  <a:pt x="6350" y="138056"/>
                </a:lnTo>
                <a:lnTo>
                  <a:pt x="5028" y="146329"/>
                </a:lnTo>
                <a:lnTo>
                  <a:pt x="3352" y="154703"/>
                </a:lnTo>
                <a:lnTo>
                  <a:pt x="2234" y="162190"/>
                </a:lnTo>
                <a:lnTo>
                  <a:pt x="1490" y="169086"/>
                </a:lnTo>
                <a:lnTo>
                  <a:pt x="993" y="175589"/>
                </a:lnTo>
                <a:lnTo>
                  <a:pt x="662" y="182782"/>
                </a:lnTo>
                <a:lnTo>
                  <a:pt x="295" y="198394"/>
                </a:lnTo>
                <a:lnTo>
                  <a:pt x="58" y="218964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441"/>
          <p:cNvSpPr/>
          <p:nvPr/>
        </p:nvSpPr>
        <p:spPr>
          <a:xfrm>
            <a:off x="4500649" y="3720467"/>
            <a:ext cx="14202" cy="17144"/>
          </a:xfrm>
          <a:custGeom>
            <a:avLst/>
            <a:gdLst/>
            <a:ahLst/>
            <a:cxnLst/>
            <a:rect l="0" t="0" r="0" b="0"/>
            <a:pathLst>
              <a:path w="14202" h="17144">
                <a:moveTo>
                  <a:pt x="7057" y="17143"/>
                </a:moveTo>
                <a:lnTo>
                  <a:pt x="905" y="17143"/>
                </a:lnTo>
                <a:lnTo>
                  <a:pt x="574" y="16190"/>
                </a:lnTo>
                <a:lnTo>
                  <a:pt x="354" y="14603"/>
                </a:lnTo>
                <a:lnTo>
                  <a:pt x="0" y="9762"/>
                </a:lnTo>
                <a:lnTo>
                  <a:pt x="765" y="9365"/>
                </a:lnTo>
                <a:lnTo>
                  <a:pt x="2069" y="9100"/>
                </a:lnTo>
                <a:lnTo>
                  <a:pt x="3731" y="8923"/>
                </a:lnTo>
                <a:lnTo>
                  <a:pt x="4840" y="7853"/>
                </a:lnTo>
                <a:lnTo>
                  <a:pt x="5579" y="6187"/>
                </a:lnTo>
                <a:lnTo>
                  <a:pt x="6072" y="4124"/>
                </a:lnTo>
                <a:lnTo>
                  <a:pt x="7193" y="2748"/>
                </a:lnTo>
                <a:lnTo>
                  <a:pt x="8735" y="1831"/>
                </a:lnTo>
                <a:lnTo>
                  <a:pt x="14188" y="2"/>
                </a:lnTo>
                <a:lnTo>
                  <a:pt x="14192" y="0"/>
                </a:lnTo>
                <a:lnTo>
                  <a:pt x="14201" y="85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442"/>
          <p:cNvSpPr/>
          <p:nvPr/>
        </p:nvSpPr>
        <p:spPr>
          <a:xfrm>
            <a:off x="1664493" y="3956210"/>
            <a:ext cx="221458" cy="278606"/>
          </a:xfrm>
          <a:custGeom>
            <a:avLst/>
            <a:gdLst/>
            <a:ahLst/>
            <a:cxnLst/>
            <a:rect l="0" t="0" r="0" b="0"/>
            <a:pathLst>
              <a:path w="221458" h="278606">
                <a:moveTo>
                  <a:pt x="0" y="64292"/>
                </a:moveTo>
                <a:lnTo>
                  <a:pt x="26547" y="36987"/>
                </a:lnTo>
                <a:lnTo>
                  <a:pt x="35954" y="27991"/>
                </a:lnTo>
                <a:lnTo>
                  <a:pt x="43813" y="21042"/>
                </a:lnTo>
                <a:lnTo>
                  <a:pt x="50640" y="15456"/>
                </a:lnTo>
                <a:lnTo>
                  <a:pt x="56779" y="11732"/>
                </a:lnTo>
                <a:lnTo>
                  <a:pt x="62459" y="9250"/>
                </a:lnTo>
                <a:lnTo>
                  <a:pt x="67833" y="7595"/>
                </a:lnTo>
                <a:lnTo>
                  <a:pt x="73004" y="5539"/>
                </a:lnTo>
                <a:lnTo>
                  <a:pt x="78038" y="3216"/>
                </a:lnTo>
                <a:lnTo>
                  <a:pt x="82982" y="715"/>
                </a:lnTo>
                <a:lnTo>
                  <a:pt x="87865" y="0"/>
                </a:lnTo>
                <a:lnTo>
                  <a:pt x="92708" y="476"/>
                </a:lnTo>
                <a:lnTo>
                  <a:pt x="97524" y="1745"/>
                </a:lnTo>
                <a:lnTo>
                  <a:pt x="101529" y="2592"/>
                </a:lnTo>
                <a:lnTo>
                  <a:pt x="108095" y="3532"/>
                </a:lnTo>
                <a:lnTo>
                  <a:pt x="111751" y="3783"/>
                </a:lnTo>
                <a:lnTo>
                  <a:pt x="120046" y="4062"/>
                </a:lnTo>
                <a:lnTo>
                  <a:pt x="124481" y="5088"/>
                </a:lnTo>
                <a:lnTo>
                  <a:pt x="129025" y="6726"/>
                </a:lnTo>
                <a:lnTo>
                  <a:pt x="133642" y="8769"/>
                </a:lnTo>
                <a:lnTo>
                  <a:pt x="138307" y="12037"/>
                </a:lnTo>
                <a:lnTo>
                  <a:pt x="143005" y="16120"/>
                </a:lnTo>
                <a:lnTo>
                  <a:pt x="147724" y="20748"/>
                </a:lnTo>
                <a:lnTo>
                  <a:pt x="151664" y="24785"/>
                </a:lnTo>
                <a:lnTo>
                  <a:pt x="158159" y="31811"/>
                </a:lnTo>
                <a:lnTo>
                  <a:pt x="163691" y="38108"/>
                </a:lnTo>
                <a:lnTo>
                  <a:pt x="168795" y="45035"/>
                </a:lnTo>
                <a:lnTo>
                  <a:pt x="171268" y="49549"/>
                </a:lnTo>
                <a:lnTo>
                  <a:pt x="173710" y="54464"/>
                </a:lnTo>
                <a:lnTo>
                  <a:pt x="175338" y="59645"/>
                </a:lnTo>
                <a:lnTo>
                  <a:pt x="176423" y="65004"/>
                </a:lnTo>
                <a:lnTo>
                  <a:pt x="177147" y="70482"/>
                </a:lnTo>
                <a:lnTo>
                  <a:pt x="178423" y="76038"/>
                </a:lnTo>
                <a:lnTo>
                  <a:pt x="180068" y="81648"/>
                </a:lnTo>
                <a:lnTo>
                  <a:pt x="181958" y="87292"/>
                </a:lnTo>
                <a:lnTo>
                  <a:pt x="183218" y="92961"/>
                </a:lnTo>
                <a:lnTo>
                  <a:pt x="184058" y="98645"/>
                </a:lnTo>
                <a:lnTo>
                  <a:pt x="184618" y="104339"/>
                </a:lnTo>
                <a:lnTo>
                  <a:pt x="184197" y="110040"/>
                </a:lnTo>
                <a:lnTo>
                  <a:pt x="183123" y="115746"/>
                </a:lnTo>
                <a:lnTo>
                  <a:pt x="181614" y="121455"/>
                </a:lnTo>
                <a:lnTo>
                  <a:pt x="180607" y="127165"/>
                </a:lnTo>
                <a:lnTo>
                  <a:pt x="179936" y="132878"/>
                </a:lnTo>
                <a:lnTo>
                  <a:pt x="179489" y="138591"/>
                </a:lnTo>
                <a:lnTo>
                  <a:pt x="178397" y="144305"/>
                </a:lnTo>
                <a:lnTo>
                  <a:pt x="176875" y="150019"/>
                </a:lnTo>
                <a:lnTo>
                  <a:pt x="175067" y="155733"/>
                </a:lnTo>
                <a:lnTo>
                  <a:pt x="173068" y="161448"/>
                </a:lnTo>
                <a:lnTo>
                  <a:pt x="170941" y="167163"/>
                </a:lnTo>
                <a:lnTo>
                  <a:pt x="168729" y="172877"/>
                </a:lnTo>
                <a:lnTo>
                  <a:pt x="166461" y="177640"/>
                </a:lnTo>
                <a:lnTo>
                  <a:pt x="161824" y="185471"/>
                </a:lnTo>
                <a:lnTo>
                  <a:pt x="157118" y="192127"/>
                </a:lnTo>
                <a:lnTo>
                  <a:pt x="152380" y="199213"/>
                </a:lnTo>
                <a:lnTo>
                  <a:pt x="150006" y="203769"/>
                </a:lnTo>
                <a:lnTo>
                  <a:pt x="147629" y="208712"/>
                </a:lnTo>
                <a:lnTo>
                  <a:pt x="142871" y="216744"/>
                </a:lnTo>
                <a:lnTo>
                  <a:pt x="140491" y="220219"/>
                </a:lnTo>
                <a:lnTo>
                  <a:pt x="133614" y="226621"/>
                </a:lnTo>
                <a:lnTo>
                  <a:pt x="129557" y="229661"/>
                </a:lnTo>
                <a:lnTo>
                  <a:pt x="122933" y="235579"/>
                </a:lnTo>
                <a:lnTo>
                  <a:pt x="116550" y="241385"/>
                </a:lnTo>
                <a:lnTo>
                  <a:pt x="112625" y="244266"/>
                </a:lnTo>
                <a:lnTo>
                  <a:pt x="108421" y="247140"/>
                </a:lnTo>
                <a:lnTo>
                  <a:pt x="101633" y="250333"/>
                </a:lnTo>
                <a:lnTo>
                  <a:pt x="98712" y="251184"/>
                </a:lnTo>
                <a:lnTo>
                  <a:pt x="93349" y="254670"/>
                </a:lnTo>
                <a:lnTo>
                  <a:pt x="90808" y="256933"/>
                </a:lnTo>
                <a:lnTo>
                  <a:pt x="85867" y="259448"/>
                </a:lnTo>
                <a:lnTo>
                  <a:pt x="80232" y="261518"/>
                </a:lnTo>
                <a:lnTo>
                  <a:pt x="76507" y="263404"/>
                </a:lnTo>
                <a:lnTo>
                  <a:pt x="72436" y="265613"/>
                </a:lnTo>
                <a:lnTo>
                  <a:pt x="68134" y="267086"/>
                </a:lnTo>
                <a:lnTo>
                  <a:pt x="63679" y="268068"/>
                </a:lnTo>
                <a:lnTo>
                  <a:pt x="59122" y="268723"/>
                </a:lnTo>
                <a:lnTo>
                  <a:pt x="55290" y="269159"/>
                </a:lnTo>
                <a:lnTo>
                  <a:pt x="48915" y="269644"/>
                </a:lnTo>
                <a:lnTo>
                  <a:pt x="43436" y="269860"/>
                </a:lnTo>
                <a:lnTo>
                  <a:pt x="40864" y="269917"/>
                </a:lnTo>
                <a:lnTo>
                  <a:pt x="38355" y="269003"/>
                </a:lnTo>
                <a:lnTo>
                  <a:pt x="33451" y="265447"/>
                </a:lnTo>
                <a:lnTo>
                  <a:pt x="28626" y="263232"/>
                </a:lnTo>
                <a:lnTo>
                  <a:pt x="26228" y="262641"/>
                </a:lnTo>
                <a:lnTo>
                  <a:pt x="21447" y="259445"/>
                </a:lnTo>
                <a:lnTo>
                  <a:pt x="19060" y="257259"/>
                </a:lnTo>
                <a:lnTo>
                  <a:pt x="14292" y="254830"/>
                </a:lnTo>
                <a:lnTo>
                  <a:pt x="11910" y="254183"/>
                </a:lnTo>
                <a:lnTo>
                  <a:pt x="10321" y="252798"/>
                </a:lnTo>
                <a:lnTo>
                  <a:pt x="9262" y="250923"/>
                </a:lnTo>
                <a:lnTo>
                  <a:pt x="8556" y="248720"/>
                </a:lnTo>
                <a:lnTo>
                  <a:pt x="7292" y="247252"/>
                </a:lnTo>
                <a:lnTo>
                  <a:pt x="5655" y="246273"/>
                </a:lnTo>
                <a:lnTo>
                  <a:pt x="3770" y="245620"/>
                </a:lnTo>
                <a:lnTo>
                  <a:pt x="2513" y="244232"/>
                </a:lnTo>
                <a:lnTo>
                  <a:pt x="1676" y="242355"/>
                </a:lnTo>
                <a:lnTo>
                  <a:pt x="745" y="237728"/>
                </a:lnTo>
                <a:lnTo>
                  <a:pt x="331" y="232497"/>
                </a:lnTo>
                <a:lnTo>
                  <a:pt x="1015" y="229769"/>
                </a:lnTo>
                <a:lnTo>
                  <a:pt x="4975" y="221378"/>
                </a:lnTo>
                <a:lnTo>
                  <a:pt x="6180" y="215705"/>
                </a:lnTo>
                <a:lnTo>
                  <a:pt x="14439" y="209049"/>
                </a:lnTo>
                <a:lnTo>
                  <a:pt x="27882" y="199849"/>
                </a:lnTo>
                <a:lnTo>
                  <a:pt x="44782" y="188954"/>
                </a:lnTo>
                <a:lnTo>
                  <a:pt x="57636" y="181690"/>
                </a:lnTo>
                <a:lnTo>
                  <a:pt x="67793" y="176847"/>
                </a:lnTo>
                <a:lnTo>
                  <a:pt x="76151" y="173619"/>
                </a:lnTo>
                <a:lnTo>
                  <a:pt x="84105" y="171467"/>
                </a:lnTo>
                <a:lnTo>
                  <a:pt x="91789" y="170032"/>
                </a:lnTo>
                <a:lnTo>
                  <a:pt x="99293" y="169075"/>
                </a:lnTo>
                <a:lnTo>
                  <a:pt x="105883" y="169390"/>
                </a:lnTo>
                <a:lnTo>
                  <a:pt x="111864" y="170552"/>
                </a:lnTo>
                <a:lnTo>
                  <a:pt x="117438" y="172280"/>
                </a:lnTo>
                <a:lnTo>
                  <a:pt x="122742" y="174384"/>
                </a:lnTo>
                <a:lnTo>
                  <a:pt x="127866" y="176739"/>
                </a:lnTo>
                <a:lnTo>
                  <a:pt x="132869" y="179262"/>
                </a:lnTo>
                <a:lnTo>
                  <a:pt x="137792" y="180944"/>
                </a:lnTo>
                <a:lnTo>
                  <a:pt x="142661" y="182065"/>
                </a:lnTo>
                <a:lnTo>
                  <a:pt x="147495" y="182812"/>
                </a:lnTo>
                <a:lnTo>
                  <a:pt x="152305" y="185216"/>
                </a:lnTo>
                <a:lnTo>
                  <a:pt x="157100" y="188723"/>
                </a:lnTo>
                <a:lnTo>
                  <a:pt x="161883" y="192966"/>
                </a:lnTo>
                <a:lnTo>
                  <a:pt x="166660" y="196747"/>
                </a:lnTo>
                <a:lnTo>
                  <a:pt x="171432" y="200220"/>
                </a:lnTo>
                <a:lnTo>
                  <a:pt x="176200" y="203488"/>
                </a:lnTo>
                <a:lnTo>
                  <a:pt x="180173" y="206620"/>
                </a:lnTo>
                <a:lnTo>
                  <a:pt x="186704" y="212639"/>
                </a:lnTo>
                <a:lnTo>
                  <a:pt x="192253" y="221029"/>
                </a:lnTo>
                <a:lnTo>
                  <a:pt x="194843" y="225933"/>
                </a:lnTo>
                <a:lnTo>
                  <a:pt x="197365" y="231108"/>
                </a:lnTo>
                <a:lnTo>
                  <a:pt x="199839" y="236463"/>
                </a:lnTo>
                <a:lnTo>
                  <a:pt x="202282" y="241938"/>
                </a:lnTo>
                <a:lnTo>
                  <a:pt x="207114" y="250561"/>
                </a:lnTo>
                <a:lnTo>
                  <a:pt x="212891" y="259307"/>
                </a:lnTo>
                <a:lnTo>
                  <a:pt x="213681" y="263043"/>
                </a:lnTo>
                <a:lnTo>
                  <a:pt x="214126" y="270501"/>
                </a:lnTo>
                <a:lnTo>
                  <a:pt x="214302" y="278131"/>
                </a:lnTo>
                <a:lnTo>
                  <a:pt x="221015" y="278586"/>
                </a:lnTo>
                <a:lnTo>
                  <a:pt x="221457" y="2786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443"/>
          <p:cNvSpPr/>
          <p:nvPr/>
        </p:nvSpPr>
        <p:spPr>
          <a:xfrm>
            <a:off x="2057400" y="4063365"/>
            <a:ext cx="435769" cy="17146"/>
          </a:xfrm>
          <a:custGeom>
            <a:avLst/>
            <a:gdLst/>
            <a:ahLst/>
            <a:cxnLst/>
            <a:rect l="0" t="0" r="0" b="0"/>
            <a:pathLst>
              <a:path w="435769" h="17146">
                <a:moveTo>
                  <a:pt x="0" y="0"/>
                </a:moveTo>
                <a:lnTo>
                  <a:pt x="328605" y="0"/>
                </a:lnTo>
                <a:lnTo>
                  <a:pt x="334958" y="952"/>
                </a:lnTo>
                <a:lnTo>
                  <a:pt x="340780" y="2540"/>
                </a:lnTo>
                <a:lnTo>
                  <a:pt x="346249" y="4551"/>
                </a:lnTo>
                <a:lnTo>
                  <a:pt x="352276" y="5891"/>
                </a:lnTo>
                <a:lnTo>
                  <a:pt x="358676" y="6785"/>
                </a:lnTo>
                <a:lnTo>
                  <a:pt x="365323" y="7381"/>
                </a:lnTo>
                <a:lnTo>
                  <a:pt x="371342" y="7778"/>
                </a:lnTo>
                <a:lnTo>
                  <a:pt x="382264" y="8219"/>
                </a:lnTo>
                <a:lnTo>
                  <a:pt x="397337" y="8468"/>
                </a:lnTo>
                <a:lnTo>
                  <a:pt x="401416" y="9455"/>
                </a:lnTo>
                <a:lnTo>
                  <a:pt x="404929" y="11066"/>
                </a:lnTo>
                <a:lnTo>
                  <a:pt x="408065" y="13092"/>
                </a:lnTo>
                <a:lnTo>
                  <a:pt x="410950" y="14443"/>
                </a:lnTo>
                <a:lnTo>
                  <a:pt x="413666" y="15344"/>
                </a:lnTo>
                <a:lnTo>
                  <a:pt x="416271" y="15944"/>
                </a:lnTo>
                <a:lnTo>
                  <a:pt x="418801" y="16344"/>
                </a:lnTo>
                <a:lnTo>
                  <a:pt x="423729" y="16789"/>
                </a:lnTo>
                <a:lnTo>
                  <a:pt x="435768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444"/>
          <p:cNvSpPr/>
          <p:nvPr/>
        </p:nvSpPr>
        <p:spPr>
          <a:xfrm>
            <a:off x="2403328" y="3960495"/>
            <a:ext cx="246905" cy="231448"/>
          </a:xfrm>
          <a:custGeom>
            <a:avLst/>
            <a:gdLst/>
            <a:ahLst/>
            <a:cxnLst/>
            <a:rect l="0" t="0" r="0" b="0"/>
            <a:pathLst>
              <a:path w="246905" h="231448">
                <a:moveTo>
                  <a:pt x="4115" y="0"/>
                </a:moveTo>
                <a:lnTo>
                  <a:pt x="4115" y="7381"/>
                </a:lnTo>
                <a:lnTo>
                  <a:pt x="3322" y="7778"/>
                </a:lnTo>
                <a:lnTo>
                  <a:pt x="0" y="8337"/>
                </a:lnTo>
                <a:lnTo>
                  <a:pt x="7701" y="8563"/>
                </a:lnTo>
                <a:lnTo>
                  <a:pt x="9680" y="9518"/>
                </a:lnTo>
                <a:lnTo>
                  <a:pt x="16259" y="14462"/>
                </a:lnTo>
                <a:lnTo>
                  <a:pt x="20890" y="15952"/>
                </a:lnTo>
                <a:lnTo>
                  <a:pt x="27959" y="16792"/>
                </a:lnTo>
                <a:lnTo>
                  <a:pt x="30330" y="17862"/>
                </a:lnTo>
                <a:lnTo>
                  <a:pt x="35081" y="21591"/>
                </a:lnTo>
                <a:lnTo>
                  <a:pt x="46191" y="22966"/>
                </a:lnTo>
                <a:lnTo>
                  <a:pt x="63122" y="23883"/>
                </a:lnTo>
                <a:lnTo>
                  <a:pt x="120810" y="25355"/>
                </a:lnTo>
                <a:lnTo>
                  <a:pt x="128743" y="26428"/>
                </a:lnTo>
                <a:lnTo>
                  <a:pt x="135620" y="28096"/>
                </a:lnTo>
                <a:lnTo>
                  <a:pt x="141791" y="30161"/>
                </a:lnTo>
                <a:lnTo>
                  <a:pt x="147493" y="31537"/>
                </a:lnTo>
                <a:lnTo>
                  <a:pt x="152881" y="32455"/>
                </a:lnTo>
                <a:lnTo>
                  <a:pt x="158061" y="33066"/>
                </a:lnTo>
                <a:lnTo>
                  <a:pt x="163102" y="33474"/>
                </a:lnTo>
                <a:lnTo>
                  <a:pt x="168051" y="33746"/>
                </a:lnTo>
                <a:lnTo>
                  <a:pt x="172937" y="33927"/>
                </a:lnTo>
                <a:lnTo>
                  <a:pt x="177781" y="35001"/>
                </a:lnTo>
                <a:lnTo>
                  <a:pt x="182599" y="36668"/>
                </a:lnTo>
                <a:lnTo>
                  <a:pt x="187398" y="38733"/>
                </a:lnTo>
                <a:lnTo>
                  <a:pt x="194847" y="41027"/>
                </a:lnTo>
                <a:lnTo>
                  <a:pt x="197945" y="41639"/>
                </a:lnTo>
                <a:lnTo>
                  <a:pt x="203503" y="44858"/>
                </a:lnTo>
                <a:lnTo>
                  <a:pt x="209414" y="49464"/>
                </a:lnTo>
                <a:lnTo>
                  <a:pt x="213212" y="52026"/>
                </a:lnTo>
                <a:lnTo>
                  <a:pt x="220872" y="56460"/>
                </a:lnTo>
                <a:lnTo>
                  <a:pt x="226923" y="58431"/>
                </a:lnTo>
                <a:lnTo>
                  <a:pt x="232258" y="61847"/>
                </a:lnTo>
                <a:lnTo>
                  <a:pt x="234791" y="64091"/>
                </a:lnTo>
                <a:lnTo>
                  <a:pt x="236481" y="66539"/>
                </a:lnTo>
                <a:lnTo>
                  <a:pt x="237607" y="69125"/>
                </a:lnTo>
                <a:lnTo>
                  <a:pt x="238357" y="71801"/>
                </a:lnTo>
                <a:lnTo>
                  <a:pt x="239652" y="73584"/>
                </a:lnTo>
                <a:lnTo>
                  <a:pt x="241308" y="74774"/>
                </a:lnTo>
                <a:lnTo>
                  <a:pt x="245878" y="76682"/>
                </a:lnTo>
                <a:lnTo>
                  <a:pt x="246253" y="77791"/>
                </a:lnTo>
                <a:lnTo>
                  <a:pt x="246904" y="84492"/>
                </a:lnTo>
                <a:lnTo>
                  <a:pt x="244842" y="87717"/>
                </a:lnTo>
                <a:lnTo>
                  <a:pt x="243181" y="89910"/>
                </a:lnTo>
                <a:lnTo>
                  <a:pt x="242074" y="92325"/>
                </a:lnTo>
                <a:lnTo>
                  <a:pt x="240843" y="97548"/>
                </a:lnTo>
                <a:lnTo>
                  <a:pt x="238180" y="103044"/>
                </a:lnTo>
                <a:lnTo>
                  <a:pt x="234350" y="109615"/>
                </a:lnTo>
                <a:lnTo>
                  <a:pt x="232218" y="114034"/>
                </a:lnTo>
                <a:lnTo>
                  <a:pt x="230002" y="118885"/>
                </a:lnTo>
                <a:lnTo>
                  <a:pt x="226938" y="123072"/>
                </a:lnTo>
                <a:lnTo>
                  <a:pt x="219299" y="130263"/>
                </a:lnTo>
                <a:lnTo>
                  <a:pt x="215040" y="133514"/>
                </a:lnTo>
                <a:lnTo>
                  <a:pt x="210613" y="136634"/>
                </a:lnTo>
                <a:lnTo>
                  <a:pt x="206074" y="139667"/>
                </a:lnTo>
                <a:lnTo>
                  <a:pt x="202255" y="143594"/>
                </a:lnTo>
                <a:lnTo>
                  <a:pt x="198914" y="148117"/>
                </a:lnTo>
                <a:lnTo>
                  <a:pt x="195894" y="153037"/>
                </a:lnTo>
                <a:lnTo>
                  <a:pt x="192293" y="157269"/>
                </a:lnTo>
                <a:lnTo>
                  <a:pt x="188304" y="161044"/>
                </a:lnTo>
                <a:lnTo>
                  <a:pt x="184058" y="164512"/>
                </a:lnTo>
                <a:lnTo>
                  <a:pt x="179640" y="167777"/>
                </a:lnTo>
                <a:lnTo>
                  <a:pt x="175106" y="170906"/>
                </a:lnTo>
                <a:lnTo>
                  <a:pt x="170497" y="173945"/>
                </a:lnTo>
                <a:lnTo>
                  <a:pt x="165836" y="177876"/>
                </a:lnTo>
                <a:lnTo>
                  <a:pt x="161142" y="182401"/>
                </a:lnTo>
                <a:lnTo>
                  <a:pt x="156425" y="187323"/>
                </a:lnTo>
                <a:lnTo>
                  <a:pt x="151692" y="191556"/>
                </a:lnTo>
                <a:lnTo>
                  <a:pt x="146950" y="195332"/>
                </a:lnTo>
                <a:lnTo>
                  <a:pt x="142201" y="198801"/>
                </a:lnTo>
                <a:lnTo>
                  <a:pt x="134807" y="205196"/>
                </a:lnTo>
                <a:lnTo>
                  <a:pt x="131725" y="208235"/>
                </a:lnTo>
                <a:lnTo>
                  <a:pt x="126183" y="211611"/>
                </a:lnTo>
                <a:lnTo>
                  <a:pt x="123594" y="212511"/>
                </a:lnTo>
                <a:lnTo>
                  <a:pt x="118600" y="216052"/>
                </a:lnTo>
                <a:lnTo>
                  <a:pt x="116157" y="218330"/>
                </a:lnTo>
                <a:lnTo>
                  <a:pt x="111326" y="220860"/>
                </a:lnTo>
                <a:lnTo>
                  <a:pt x="108927" y="221535"/>
                </a:lnTo>
                <a:lnTo>
                  <a:pt x="104144" y="224825"/>
                </a:lnTo>
                <a:lnTo>
                  <a:pt x="96995" y="231447"/>
                </a:lnTo>
                <a:lnTo>
                  <a:pt x="96984" y="2228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445"/>
          <p:cNvSpPr/>
          <p:nvPr/>
        </p:nvSpPr>
        <p:spPr>
          <a:xfrm>
            <a:off x="2857500" y="3875164"/>
            <a:ext cx="214313" cy="308216"/>
          </a:xfrm>
          <a:custGeom>
            <a:avLst/>
            <a:gdLst/>
            <a:ahLst/>
            <a:cxnLst/>
            <a:rect l="0" t="0" r="0" b="0"/>
            <a:pathLst>
              <a:path w="214313" h="308216">
                <a:moveTo>
                  <a:pt x="0" y="59613"/>
                </a:moveTo>
                <a:lnTo>
                  <a:pt x="0" y="52232"/>
                </a:lnTo>
                <a:lnTo>
                  <a:pt x="5703" y="44432"/>
                </a:lnTo>
                <a:lnTo>
                  <a:pt x="16792" y="30921"/>
                </a:lnTo>
                <a:lnTo>
                  <a:pt x="19132" y="29055"/>
                </a:lnTo>
                <a:lnTo>
                  <a:pt x="23849" y="26982"/>
                </a:lnTo>
                <a:lnTo>
                  <a:pt x="27011" y="25476"/>
                </a:lnTo>
                <a:lnTo>
                  <a:pt x="30708" y="23520"/>
                </a:lnTo>
                <a:lnTo>
                  <a:pt x="34759" y="21264"/>
                </a:lnTo>
                <a:lnTo>
                  <a:pt x="41377" y="16217"/>
                </a:lnTo>
                <a:lnTo>
                  <a:pt x="44253" y="13537"/>
                </a:lnTo>
                <a:lnTo>
                  <a:pt x="47759" y="11751"/>
                </a:lnTo>
                <a:lnTo>
                  <a:pt x="51683" y="10560"/>
                </a:lnTo>
                <a:lnTo>
                  <a:pt x="55886" y="9766"/>
                </a:lnTo>
                <a:lnTo>
                  <a:pt x="60276" y="8284"/>
                </a:lnTo>
                <a:lnTo>
                  <a:pt x="64790" y="6344"/>
                </a:lnTo>
                <a:lnTo>
                  <a:pt x="69387" y="4098"/>
                </a:lnTo>
                <a:lnTo>
                  <a:pt x="73245" y="2600"/>
                </a:lnTo>
                <a:lnTo>
                  <a:pt x="79649" y="937"/>
                </a:lnTo>
                <a:lnTo>
                  <a:pt x="83261" y="493"/>
                </a:lnTo>
                <a:lnTo>
                  <a:pt x="87258" y="197"/>
                </a:lnTo>
                <a:lnTo>
                  <a:pt x="91509" y="0"/>
                </a:lnTo>
                <a:lnTo>
                  <a:pt x="95137" y="821"/>
                </a:lnTo>
                <a:lnTo>
                  <a:pt x="101285" y="4273"/>
                </a:lnTo>
                <a:lnTo>
                  <a:pt x="104830" y="5575"/>
                </a:lnTo>
                <a:lnTo>
                  <a:pt x="108780" y="6443"/>
                </a:lnTo>
                <a:lnTo>
                  <a:pt x="113001" y="7021"/>
                </a:lnTo>
                <a:lnTo>
                  <a:pt x="116609" y="8359"/>
                </a:lnTo>
                <a:lnTo>
                  <a:pt x="122734" y="12386"/>
                </a:lnTo>
                <a:lnTo>
                  <a:pt x="126272" y="13841"/>
                </a:lnTo>
                <a:lnTo>
                  <a:pt x="130219" y="14811"/>
                </a:lnTo>
                <a:lnTo>
                  <a:pt x="134437" y="15457"/>
                </a:lnTo>
                <a:lnTo>
                  <a:pt x="138044" y="16841"/>
                </a:lnTo>
                <a:lnTo>
                  <a:pt x="144167" y="20918"/>
                </a:lnTo>
                <a:lnTo>
                  <a:pt x="149535" y="25906"/>
                </a:lnTo>
                <a:lnTo>
                  <a:pt x="154566" y="31297"/>
                </a:lnTo>
                <a:lnTo>
                  <a:pt x="159448" y="36868"/>
                </a:lnTo>
                <a:lnTo>
                  <a:pt x="166659" y="45360"/>
                </a:lnTo>
                <a:lnTo>
                  <a:pt x="171437" y="53596"/>
                </a:lnTo>
                <a:lnTo>
                  <a:pt x="175413" y="62654"/>
                </a:lnTo>
                <a:lnTo>
                  <a:pt x="177180" y="69855"/>
                </a:lnTo>
                <a:lnTo>
                  <a:pt x="177965" y="78770"/>
                </a:lnTo>
                <a:lnTo>
                  <a:pt x="178314" y="88130"/>
                </a:lnTo>
                <a:lnTo>
                  <a:pt x="178469" y="95465"/>
                </a:lnTo>
                <a:lnTo>
                  <a:pt x="178590" y="142596"/>
                </a:lnTo>
                <a:lnTo>
                  <a:pt x="177797" y="148272"/>
                </a:lnTo>
                <a:lnTo>
                  <a:pt x="176475" y="153962"/>
                </a:lnTo>
                <a:lnTo>
                  <a:pt x="174800" y="159660"/>
                </a:lnTo>
                <a:lnTo>
                  <a:pt x="172889" y="165363"/>
                </a:lnTo>
                <a:lnTo>
                  <a:pt x="170822" y="171071"/>
                </a:lnTo>
                <a:lnTo>
                  <a:pt x="168650" y="176781"/>
                </a:lnTo>
                <a:lnTo>
                  <a:pt x="165615" y="181540"/>
                </a:lnTo>
                <a:lnTo>
                  <a:pt x="162003" y="185665"/>
                </a:lnTo>
                <a:lnTo>
                  <a:pt x="158008" y="189368"/>
                </a:lnTo>
                <a:lnTo>
                  <a:pt x="151453" y="198562"/>
                </a:lnTo>
                <a:lnTo>
                  <a:pt x="145893" y="208046"/>
                </a:lnTo>
                <a:lnTo>
                  <a:pt x="140777" y="215435"/>
                </a:lnTo>
                <a:lnTo>
                  <a:pt x="137507" y="218740"/>
                </a:lnTo>
                <a:lnTo>
                  <a:pt x="133740" y="221895"/>
                </a:lnTo>
                <a:lnTo>
                  <a:pt x="129641" y="224951"/>
                </a:lnTo>
                <a:lnTo>
                  <a:pt x="122970" y="230886"/>
                </a:lnTo>
                <a:lnTo>
                  <a:pt x="116566" y="236700"/>
                </a:lnTo>
                <a:lnTo>
                  <a:pt x="112635" y="239584"/>
                </a:lnTo>
                <a:lnTo>
                  <a:pt x="108428" y="242458"/>
                </a:lnTo>
                <a:lnTo>
                  <a:pt x="99519" y="248192"/>
                </a:lnTo>
                <a:lnTo>
                  <a:pt x="94921" y="251055"/>
                </a:lnTo>
                <a:lnTo>
                  <a:pt x="91062" y="252963"/>
                </a:lnTo>
                <a:lnTo>
                  <a:pt x="84657" y="255084"/>
                </a:lnTo>
                <a:lnTo>
                  <a:pt x="81044" y="256602"/>
                </a:lnTo>
                <a:lnTo>
                  <a:pt x="77048" y="258567"/>
                </a:lnTo>
                <a:lnTo>
                  <a:pt x="72796" y="260829"/>
                </a:lnTo>
                <a:lnTo>
                  <a:pt x="68374" y="262337"/>
                </a:lnTo>
                <a:lnTo>
                  <a:pt x="63839" y="263342"/>
                </a:lnTo>
                <a:lnTo>
                  <a:pt x="59228" y="264013"/>
                </a:lnTo>
                <a:lnTo>
                  <a:pt x="55360" y="264459"/>
                </a:lnTo>
                <a:lnTo>
                  <a:pt x="48946" y="264956"/>
                </a:lnTo>
                <a:lnTo>
                  <a:pt x="45330" y="264136"/>
                </a:lnTo>
                <a:lnTo>
                  <a:pt x="41333" y="262636"/>
                </a:lnTo>
                <a:lnTo>
                  <a:pt x="37080" y="260685"/>
                </a:lnTo>
                <a:lnTo>
                  <a:pt x="33451" y="259383"/>
                </a:lnTo>
                <a:lnTo>
                  <a:pt x="27302" y="257937"/>
                </a:lnTo>
                <a:lnTo>
                  <a:pt x="21924" y="257295"/>
                </a:lnTo>
                <a:lnTo>
                  <a:pt x="19378" y="257124"/>
                </a:lnTo>
                <a:lnTo>
                  <a:pt x="16888" y="256057"/>
                </a:lnTo>
                <a:lnTo>
                  <a:pt x="12003" y="252331"/>
                </a:lnTo>
                <a:lnTo>
                  <a:pt x="7187" y="250041"/>
                </a:lnTo>
                <a:lnTo>
                  <a:pt x="4791" y="249430"/>
                </a:lnTo>
                <a:lnTo>
                  <a:pt x="3194" y="244260"/>
                </a:lnTo>
                <a:lnTo>
                  <a:pt x="2129" y="236051"/>
                </a:lnTo>
                <a:lnTo>
                  <a:pt x="1419" y="225816"/>
                </a:lnTo>
                <a:lnTo>
                  <a:pt x="1740" y="218993"/>
                </a:lnTo>
                <a:lnTo>
                  <a:pt x="2747" y="214444"/>
                </a:lnTo>
                <a:lnTo>
                  <a:pt x="4212" y="211411"/>
                </a:lnTo>
                <a:lnTo>
                  <a:pt x="10074" y="205501"/>
                </a:lnTo>
                <a:lnTo>
                  <a:pt x="13860" y="202592"/>
                </a:lnTo>
                <a:lnTo>
                  <a:pt x="17971" y="200652"/>
                </a:lnTo>
                <a:lnTo>
                  <a:pt x="22299" y="199359"/>
                </a:lnTo>
                <a:lnTo>
                  <a:pt x="26772" y="198497"/>
                </a:lnTo>
                <a:lnTo>
                  <a:pt x="30548" y="196970"/>
                </a:lnTo>
                <a:lnTo>
                  <a:pt x="36860" y="192733"/>
                </a:lnTo>
                <a:lnTo>
                  <a:pt x="41242" y="191222"/>
                </a:lnTo>
                <a:lnTo>
                  <a:pt x="46544" y="190215"/>
                </a:lnTo>
                <a:lnTo>
                  <a:pt x="52461" y="189543"/>
                </a:lnTo>
                <a:lnTo>
                  <a:pt x="57992" y="189096"/>
                </a:lnTo>
                <a:lnTo>
                  <a:pt x="63268" y="188798"/>
                </a:lnTo>
                <a:lnTo>
                  <a:pt x="74156" y="188466"/>
                </a:lnTo>
                <a:lnTo>
                  <a:pt x="86933" y="188318"/>
                </a:lnTo>
                <a:lnTo>
                  <a:pt x="92880" y="189232"/>
                </a:lnTo>
                <a:lnTo>
                  <a:pt x="98433" y="190793"/>
                </a:lnTo>
                <a:lnTo>
                  <a:pt x="103721" y="192786"/>
                </a:lnTo>
                <a:lnTo>
                  <a:pt x="108835" y="195068"/>
                </a:lnTo>
                <a:lnTo>
                  <a:pt x="113831" y="197541"/>
                </a:lnTo>
                <a:lnTo>
                  <a:pt x="118750" y="200143"/>
                </a:lnTo>
                <a:lnTo>
                  <a:pt x="128448" y="205573"/>
                </a:lnTo>
                <a:lnTo>
                  <a:pt x="133257" y="208355"/>
                </a:lnTo>
                <a:lnTo>
                  <a:pt x="138050" y="212114"/>
                </a:lnTo>
                <a:lnTo>
                  <a:pt x="142833" y="216525"/>
                </a:lnTo>
                <a:lnTo>
                  <a:pt x="147610" y="221371"/>
                </a:lnTo>
                <a:lnTo>
                  <a:pt x="152381" y="226507"/>
                </a:lnTo>
                <a:lnTo>
                  <a:pt x="161916" y="237293"/>
                </a:lnTo>
                <a:lnTo>
                  <a:pt x="176064" y="253848"/>
                </a:lnTo>
                <a:lnTo>
                  <a:pt x="209451" y="293811"/>
                </a:lnTo>
                <a:lnTo>
                  <a:pt x="211072" y="296708"/>
                </a:lnTo>
                <a:lnTo>
                  <a:pt x="213672" y="305660"/>
                </a:lnTo>
                <a:lnTo>
                  <a:pt x="214312" y="3082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446"/>
          <p:cNvSpPr/>
          <p:nvPr/>
        </p:nvSpPr>
        <p:spPr>
          <a:xfrm>
            <a:off x="1921668" y="4269104"/>
            <a:ext cx="542926" cy="222887"/>
          </a:xfrm>
          <a:custGeom>
            <a:avLst/>
            <a:gdLst/>
            <a:ahLst/>
            <a:cxnLst/>
            <a:rect l="0" t="0" r="0" b="0"/>
            <a:pathLst>
              <a:path w="542926" h="222887">
                <a:moveTo>
                  <a:pt x="0" y="0"/>
                </a:moveTo>
                <a:lnTo>
                  <a:pt x="9943" y="0"/>
                </a:lnTo>
                <a:lnTo>
                  <a:pt x="12185" y="953"/>
                </a:lnTo>
                <a:lnTo>
                  <a:pt x="19133" y="5892"/>
                </a:lnTo>
                <a:lnTo>
                  <a:pt x="34760" y="12771"/>
                </a:lnTo>
                <a:lnTo>
                  <a:pt x="41378" y="15201"/>
                </a:lnTo>
                <a:lnTo>
                  <a:pt x="47759" y="17234"/>
                </a:lnTo>
                <a:lnTo>
                  <a:pt x="60277" y="22781"/>
                </a:lnTo>
                <a:lnTo>
                  <a:pt x="74040" y="25800"/>
                </a:lnTo>
                <a:lnTo>
                  <a:pt x="88172" y="32304"/>
                </a:lnTo>
                <a:lnTo>
                  <a:pt x="97661" y="37535"/>
                </a:lnTo>
                <a:lnTo>
                  <a:pt x="105053" y="43035"/>
                </a:lnTo>
                <a:lnTo>
                  <a:pt x="108136" y="45835"/>
                </a:lnTo>
                <a:lnTo>
                  <a:pt x="117910" y="51486"/>
                </a:lnTo>
                <a:lnTo>
                  <a:pt x="129399" y="56221"/>
                </a:lnTo>
                <a:lnTo>
                  <a:pt x="145585" y="59838"/>
                </a:lnTo>
                <a:lnTo>
                  <a:pt x="158367" y="64060"/>
                </a:lnTo>
                <a:lnTo>
                  <a:pt x="164316" y="67472"/>
                </a:lnTo>
                <a:lnTo>
                  <a:pt x="169869" y="71651"/>
                </a:lnTo>
                <a:lnTo>
                  <a:pt x="175159" y="76343"/>
                </a:lnTo>
                <a:lnTo>
                  <a:pt x="187386" y="81556"/>
                </a:lnTo>
                <a:lnTo>
                  <a:pt x="200758" y="84825"/>
                </a:lnTo>
                <a:lnTo>
                  <a:pt x="214638" y="89453"/>
                </a:lnTo>
                <a:lnTo>
                  <a:pt x="228745" y="94685"/>
                </a:lnTo>
                <a:lnTo>
                  <a:pt x="242158" y="100185"/>
                </a:lnTo>
                <a:lnTo>
                  <a:pt x="253412" y="105804"/>
                </a:lnTo>
                <a:lnTo>
                  <a:pt x="267938" y="111477"/>
                </a:lnTo>
                <a:lnTo>
                  <a:pt x="284184" y="117173"/>
                </a:lnTo>
                <a:lnTo>
                  <a:pt x="306717" y="125735"/>
                </a:lnTo>
                <a:lnTo>
                  <a:pt x="385757" y="157163"/>
                </a:lnTo>
                <a:lnTo>
                  <a:pt x="397931" y="162878"/>
                </a:lnTo>
                <a:lnTo>
                  <a:pt x="409427" y="168593"/>
                </a:lnTo>
                <a:lnTo>
                  <a:pt x="422474" y="174308"/>
                </a:lnTo>
                <a:lnTo>
                  <a:pt x="436210" y="177483"/>
                </a:lnTo>
                <a:lnTo>
                  <a:pt x="449459" y="179847"/>
                </a:lnTo>
                <a:lnTo>
                  <a:pt x="465843" y="186532"/>
                </a:lnTo>
                <a:lnTo>
                  <a:pt x="475858" y="191806"/>
                </a:lnTo>
                <a:lnTo>
                  <a:pt x="484720" y="195499"/>
                </a:lnTo>
                <a:lnTo>
                  <a:pt x="509383" y="204681"/>
                </a:lnTo>
                <a:lnTo>
                  <a:pt x="526166" y="210032"/>
                </a:lnTo>
                <a:lnTo>
                  <a:pt x="531752" y="211460"/>
                </a:lnTo>
                <a:lnTo>
                  <a:pt x="535476" y="213363"/>
                </a:lnTo>
                <a:lnTo>
                  <a:pt x="537959" y="215585"/>
                </a:lnTo>
                <a:lnTo>
                  <a:pt x="542925" y="2228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447"/>
          <p:cNvSpPr/>
          <p:nvPr/>
        </p:nvSpPr>
        <p:spPr>
          <a:xfrm>
            <a:off x="2436018" y="4371975"/>
            <a:ext cx="181901" cy="214313"/>
          </a:xfrm>
          <a:custGeom>
            <a:avLst/>
            <a:gdLst/>
            <a:ahLst/>
            <a:cxnLst/>
            <a:rect l="0" t="0" r="0" b="0"/>
            <a:pathLst>
              <a:path w="181901" h="214313">
                <a:moveTo>
                  <a:pt x="21432" y="0"/>
                </a:moveTo>
                <a:lnTo>
                  <a:pt x="14582" y="0"/>
                </a:lnTo>
                <a:lnTo>
                  <a:pt x="19255" y="5891"/>
                </a:lnTo>
                <a:lnTo>
                  <a:pt x="20465" y="7380"/>
                </a:lnTo>
                <a:lnTo>
                  <a:pt x="21002" y="10583"/>
                </a:lnTo>
                <a:lnTo>
                  <a:pt x="21145" y="12770"/>
                </a:lnTo>
                <a:lnTo>
                  <a:pt x="22034" y="15181"/>
                </a:lnTo>
                <a:lnTo>
                  <a:pt x="25139" y="20399"/>
                </a:lnTo>
                <a:lnTo>
                  <a:pt x="26284" y="23124"/>
                </a:lnTo>
                <a:lnTo>
                  <a:pt x="27557" y="28693"/>
                </a:lnTo>
                <a:lnTo>
                  <a:pt x="30239" y="34342"/>
                </a:lnTo>
                <a:lnTo>
                  <a:pt x="34077" y="40028"/>
                </a:lnTo>
                <a:lnTo>
                  <a:pt x="38429" y="45730"/>
                </a:lnTo>
                <a:lnTo>
                  <a:pt x="41495" y="48584"/>
                </a:lnTo>
                <a:lnTo>
                  <a:pt x="45125" y="51439"/>
                </a:lnTo>
                <a:lnTo>
                  <a:pt x="49134" y="54295"/>
                </a:lnTo>
                <a:lnTo>
                  <a:pt x="52600" y="56199"/>
                </a:lnTo>
                <a:lnTo>
                  <a:pt x="55704" y="57468"/>
                </a:lnTo>
                <a:lnTo>
                  <a:pt x="58567" y="58315"/>
                </a:lnTo>
                <a:lnTo>
                  <a:pt x="62064" y="59831"/>
                </a:lnTo>
                <a:lnTo>
                  <a:pt x="65982" y="61795"/>
                </a:lnTo>
                <a:lnTo>
                  <a:pt x="70182" y="64056"/>
                </a:lnTo>
                <a:lnTo>
                  <a:pt x="79082" y="69110"/>
                </a:lnTo>
                <a:lnTo>
                  <a:pt x="83677" y="71790"/>
                </a:lnTo>
                <a:lnTo>
                  <a:pt x="87535" y="73577"/>
                </a:lnTo>
                <a:lnTo>
                  <a:pt x="90901" y="74769"/>
                </a:lnTo>
                <a:lnTo>
                  <a:pt x="93938" y="75563"/>
                </a:lnTo>
                <a:lnTo>
                  <a:pt x="97550" y="77045"/>
                </a:lnTo>
                <a:lnTo>
                  <a:pt x="101546" y="78986"/>
                </a:lnTo>
                <a:lnTo>
                  <a:pt x="105798" y="81232"/>
                </a:lnTo>
                <a:lnTo>
                  <a:pt x="109426" y="82730"/>
                </a:lnTo>
                <a:lnTo>
                  <a:pt x="112638" y="83728"/>
                </a:lnTo>
                <a:lnTo>
                  <a:pt x="115573" y="84394"/>
                </a:lnTo>
                <a:lnTo>
                  <a:pt x="119118" y="85790"/>
                </a:lnTo>
                <a:lnTo>
                  <a:pt x="123068" y="87673"/>
                </a:lnTo>
                <a:lnTo>
                  <a:pt x="127289" y="89881"/>
                </a:lnTo>
                <a:lnTo>
                  <a:pt x="131691" y="91353"/>
                </a:lnTo>
                <a:lnTo>
                  <a:pt x="136213" y="92335"/>
                </a:lnTo>
                <a:lnTo>
                  <a:pt x="140815" y="92988"/>
                </a:lnTo>
                <a:lnTo>
                  <a:pt x="144677" y="93425"/>
                </a:lnTo>
                <a:lnTo>
                  <a:pt x="148045" y="93716"/>
                </a:lnTo>
                <a:lnTo>
                  <a:pt x="151084" y="93909"/>
                </a:lnTo>
                <a:lnTo>
                  <a:pt x="154698" y="94991"/>
                </a:lnTo>
                <a:lnTo>
                  <a:pt x="158694" y="96665"/>
                </a:lnTo>
                <a:lnTo>
                  <a:pt x="168931" y="101644"/>
                </a:lnTo>
                <a:lnTo>
                  <a:pt x="174496" y="102506"/>
                </a:lnTo>
                <a:lnTo>
                  <a:pt x="176656" y="103580"/>
                </a:lnTo>
                <a:lnTo>
                  <a:pt x="181172" y="107313"/>
                </a:lnTo>
                <a:lnTo>
                  <a:pt x="181900" y="108689"/>
                </a:lnTo>
                <a:lnTo>
                  <a:pt x="181592" y="109607"/>
                </a:lnTo>
                <a:lnTo>
                  <a:pt x="180593" y="110219"/>
                </a:lnTo>
                <a:lnTo>
                  <a:pt x="179926" y="111579"/>
                </a:lnTo>
                <a:lnTo>
                  <a:pt x="179186" y="115630"/>
                </a:lnTo>
                <a:lnTo>
                  <a:pt x="176741" y="120606"/>
                </a:lnTo>
                <a:lnTo>
                  <a:pt x="173008" y="125992"/>
                </a:lnTo>
                <a:lnTo>
                  <a:pt x="168703" y="131562"/>
                </a:lnTo>
                <a:lnTo>
                  <a:pt x="165650" y="134380"/>
                </a:lnTo>
                <a:lnTo>
                  <a:pt x="162027" y="137211"/>
                </a:lnTo>
                <a:lnTo>
                  <a:pt x="158025" y="140052"/>
                </a:lnTo>
                <a:lnTo>
                  <a:pt x="153769" y="141945"/>
                </a:lnTo>
                <a:lnTo>
                  <a:pt x="149343" y="143207"/>
                </a:lnTo>
                <a:lnTo>
                  <a:pt x="144807" y="144049"/>
                </a:lnTo>
                <a:lnTo>
                  <a:pt x="140194" y="145562"/>
                </a:lnTo>
                <a:lnTo>
                  <a:pt x="135532" y="147524"/>
                </a:lnTo>
                <a:lnTo>
                  <a:pt x="130836" y="149785"/>
                </a:lnTo>
                <a:lnTo>
                  <a:pt x="126118" y="152244"/>
                </a:lnTo>
                <a:lnTo>
                  <a:pt x="116642" y="157516"/>
                </a:lnTo>
                <a:lnTo>
                  <a:pt x="88103" y="174338"/>
                </a:lnTo>
                <a:lnTo>
                  <a:pt x="73818" y="182889"/>
                </a:lnTo>
                <a:lnTo>
                  <a:pt x="69056" y="184791"/>
                </a:lnTo>
                <a:lnTo>
                  <a:pt x="64294" y="186059"/>
                </a:lnTo>
                <a:lnTo>
                  <a:pt x="59532" y="186904"/>
                </a:lnTo>
                <a:lnTo>
                  <a:pt x="54769" y="188420"/>
                </a:lnTo>
                <a:lnTo>
                  <a:pt x="50007" y="190383"/>
                </a:lnTo>
                <a:lnTo>
                  <a:pt x="45244" y="192645"/>
                </a:lnTo>
                <a:lnTo>
                  <a:pt x="41275" y="194152"/>
                </a:lnTo>
                <a:lnTo>
                  <a:pt x="37836" y="195157"/>
                </a:lnTo>
                <a:lnTo>
                  <a:pt x="34749" y="195827"/>
                </a:lnTo>
                <a:lnTo>
                  <a:pt x="31103" y="197226"/>
                </a:lnTo>
                <a:lnTo>
                  <a:pt x="27086" y="199111"/>
                </a:lnTo>
                <a:lnTo>
                  <a:pt x="22820" y="201321"/>
                </a:lnTo>
                <a:lnTo>
                  <a:pt x="19182" y="202794"/>
                </a:lnTo>
                <a:lnTo>
                  <a:pt x="15963" y="203776"/>
                </a:lnTo>
                <a:lnTo>
                  <a:pt x="13023" y="204430"/>
                </a:lnTo>
                <a:lnTo>
                  <a:pt x="11064" y="205819"/>
                </a:lnTo>
                <a:lnTo>
                  <a:pt x="9757" y="207698"/>
                </a:lnTo>
                <a:lnTo>
                  <a:pt x="8886" y="209902"/>
                </a:lnTo>
                <a:lnTo>
                  <a:pt x="7511" y="211372"/>
                </a:lnTo>
                <a:lnTo>
                  <a:pt x="5801" y="21235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448"/>
          <p:cNvSpPr/>
          <p:nvPr/>
        </p:nvSpPr>
        <p:spPr>
          <a:xfrm>
            <a:off x="2786065" y="4380547"/>
            <a:ext cx="207167" cy="154306"/>
          </a:xfrm>
          <a:custGeom>
            <a:avLst/>
            <a:gdLst/>
            <a:ahLst/>
            <a:cxnLst/>
            <a:rect l="0" t="0" r="0" b="0"/>
            <a:pathLst>
              <a:path w="207167" h="154306">
                <a:moveTo>
                  <a:pt x="50003" y="0"/>
                </a:moveTo>
                <a:lnTo>
                  <a:pt x="36735" y="0"/>
                </a:lnTo>
                <a:lnTo>
                  <a:pt x="36395" y="953"/>
                </a:lnTo>
                <a:lnTo>
                  <a:pt x="36018" y="4551"/>
                </a:lnTo>
                <a:lnTo>
                  <a:pt x="35775" y="8731"/>
                </a:lnTo>
                <a:lnTo>
                  <a:pt x="35717" y="49953"/>
                </a:lnTo>
                <a:lnTo>
                  <a:pt x="34922" y="55209"/>
                </a:lnTo>
                <a:lnTo>
                  <a:pt x="33599" y="60619"/>
                </a:lnTo>
                <a:lnTo>
                  <a:pt x="31924" y="66130"/>
                </a:lnTo>
                <a:lnTo>
                  <a:pt x="30013" y="71709"/>
                </a:lnTo>
                <a:lnTo>
                  <a:pt x="27945" y="77334"/>
                </a:lnTo>
                <a:lnTo>
                  <a:pt x="25773" y="82988"/>
                </a:lnTo>
                <a:lnTo>
                  <a:pt x="23531" y="87711"/>
                </a:lnTo>
                <a:lnTo>
                  <a:pt x="21243" y="91811"/>
                </a:lnTo>
                <a:lnTo>
                  <a:pt x="18923" y="95498"/>
                </a:lnTo>
                <a:lnTo>
                  <a:pt x="17377" y="99860"/>
                </a:lnTo>
                <a:lnTo>
                  <a:pt x="16346" y="104674"/>
                </a:lnTo>
                <a:lnTo>
                  <a:pt x="15659" y="109787"/>
                </a:lnTo>
                <a:lnTo>
                  <a:pt x="14407" y="114149"/>
                </a:lnTo>
                <a:lnTo>
                  <a:pt x="12779" y="118010"/>
                </a:lnTo>
                <a:lnTo>
                  <a:pt x="10899" y="121536"/>
                </a:lnTo>
                <a:lnTo>
                  <a:pt x="8853" y="124839"/>
                </a:lnTo>
                <a:lnTo>
                  <a:pt x="6695" y="127993"/>
                </a:lnTo>
                <a:lnTo>
                  <a:pt x="4462" y="131049"/>
                </a:lnTo>
                <a:lnTo>
                  <a:pt x="2974" y="134039"/>
                </a:lnTo>
                <a:lnTo>
                  <a:pt x="1982" y="136985"/>
                </a:lnTo>
                <a:lnTo>
                  <a:pt x="0" y="145720"/>
                </a:lnTo>
                <a:lnTo>
                  <a:pt x="16790" y="145732"/>
                </a:lnTo>
                <a:lnTo>
                  <a:pt x="36300" y="143192"/>
                </a:lnTo>
                <a:lnTo>
                  <a:pt x="50393" y="141182"/>
                </a:lnTo>
                <a:lnTo>
                  <a:pt x="62169" y="139841"/>
                </a:lnTo>
                <a:lnTo>
                  <a:pt x="72401" y="138948"/>
                </a:lnTo>
                <a:lnTo>
                  <a:pt x="93946" y="137690"/>
                </a:lnTo>
                <a:lnTo>
                  <a:pt x="102871" y="137396"/>
                </a:lnTo>
                <a:lnTo>
                  <a:pt x="136717" y="137170"/>
                </a:lnTo>
                <a:lnTo>
                  <a:pt x="140356" y="138119"/>
                </a:lnTo>
                <a:lnTo>
                  <a:pt x="144370" y="139704"/>
                </a:lnTo>
                <a:lnTo>
                  <a:pt x="148633" y="141714"/>
                </a:lnTo>
                <a:lnTo>
                  <a:pt x="153063" y="143053"/>
                </a:lnTo>
                <a:lnTo>
                  <a:pt x="157603" y="143946"/>
                </a:lnTo>
                <a:lnTo>
                  <a:pt x="162218" y="144542"/>
                </a:lnTo>
                <a:lnTo>
                  <a:pt x="166088" y="144939"/>
                </a:lnTo>
                <a:lnTo>
                  <a:pt x="172505" y="145380"/>
                </a:lnTo>
                <a:lnTo>
                  <a:pt x="175327" y="146450"/>
                </a:lnTo>
                <a:lnTo>
                  <a:pt x="180580" y="150179"/>
                </a:lnTo>
                <a:lnTo>
                  <a:pt x="185560" y="152471"/>
                </a:lnTo>
                <a:lnTo>
                  <a:pt x="191433" y="153943"/>
                </a:lnTo>
                <a:lnTo>
                  <a:pt x="196242" y="154198"/>
                </a:lnTo>
                <a:lnTo>
                  <a:pt x="207166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449"/>
          <p:cNvSpPr/>
          <p:nvPr/>
        </p:nvSpPr>
        <p:spPr>
          <a:xfrm>
            <a:off x="2960540" y="4371975"/>
            <a:ext cx="18110" cy="360046"/>
          </a:xfrm>
          <a:custGeom>
            <a:avLst/>
            <a:gdLst/>
            <a:ahLst/>
            <a:cxnLst/>
            <a:rect l="0" t="0" r="0" b="0"/>
            <a:pathLst>
              <a:path w="18110" h="360046">
                <a:moveTo>
                  <a:pt x="4116" y="0"/>
                </a:moveTo>
                <a:lnTo>
                  <a:pt x="4116" y="4550"/>
                </a:lnTo>
                <a:lnTo>
                  <a:pt x="3322" y="7796"/>
                </a:lnTo>
                <a:lnTo>
                  <a:pt x="1999" y="11865"/>
                </a:lnTo>
                <a:lnTo>
                  <a:pt x="324" y="16482"/>
                </a:lnTo>
                <a:lnTo>
                  <a:pt x="0" y="20513"/>
                </a:lnTo>
                <a:lnTo>
                  <a:pt x="578" y="24153"/>
                </a:lnTo>
                <a:lnTo>
                  <a:pt x="1757" y="27532"/>
                </a:lnTo>
                <a:lnTo>
                  <a:pt x="2544" y="31689"/>
                </a:lnTo>
                <a:lnTo>
                  <a:pt x="3068" y="36366"/>
                </a:lnTo>
                <a:lnTo>
                  <a:pt x="3417" y="41389"/>
                </a:lnTo>
                <a:lnTo>
                  <a:pt x="3650" y="47595"/>
                </a:lnTo>
                <a:lnTo>
                  <a:pt x="3909" y="62110"/>
                </a:lnTo>
                <a:lnTo>
                  <a:pt x="4772" y="69982"/>
                </a:lnTo>
                <a:lnTo>
                  <a:pt x="6140" y="78087"/>
                </a:lnTo>
                <a:lnTo>
                  <a:pt x="7847" y="86348"/>
                </a:lnTo>
                <a:lnTo>
                  <a:pt x="8984" y="94712"/>
                </a:lnTo>
                <a:lnTo>
                  <a:pt x="9743" y="103147"/>
                </a:lnTo>
                <a:lnTo>
                  <a:pt x="10249" y="111627"/>
                </a:lnTo>
                <a:lnTo>
                  <a:pt x="10586" y="121090"/>
                </a:lnTo>
                <a:lnTo>
                  <a:pt x="10960" y="141765"/>
                </a:lnTo>
                <a:lnTo>
                  <a:pt x="11252" y="235552"/>
                </a:lnTo>
                <a:lnTo>
                  <a:pt x="12048" y="245617"/>
                </a:lnTo>
                <a:lnTo>
                  <a:pt x="13373" y="255184"/>
                </a:lnTo>
                <a:lnTo>
                  <a:pt x="15050" y="264420"/>
                </a:lnTo>
                <a:lnTo>
                  <a:pt x="16168" y="273435"/>
                </a:lnTo>
                <a:lnTo>
                  <a:pt x="16913" y="282302"/>
                </a:lnTo>
                <a:lnTo>
                  <a:pt x="17410" y="291072"/>
                </a:lnTo>
                <a:lnTo>
                  <a:pt x="17962" y="305895"/>
                </a:lnTo>
                <a:lnTo>
                  <a:pt x="18109" y="312515"/>
                </a:lnTo>
                <a:lnTo>
                  <a:pt x="17413" y="318833"/>
                </a:lnTo>
                <a:lnTo>
                  <a:pt x="16156" y="324950"/>
                </a:lnTo>
                <a:lnTo>
                  <a:pt x="14524" y="330934"/>
                </a:lnTo>
                <a:lnTo>
                  <a:pt x="13436" y="335875"/>
                </a:lnTo>
                <a:lnTo>
                  <a:pt x="12711" y="340121"/>
                </a:lnTo>
                <a:lnTo>
                  <a:pt x="11260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53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Domain and Range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Domain: all of the x values</a:t>
            </a:r>
          </a:p>
          <a:p>
            <a:r>
              <a:rPr lang="en-US" dirty="0" smtClean="0"/>
              <a:t>Range: all of the y values</a:t>
            </a:r>
          </a:p>
          <a:p>
            <a:endParaRPr lang="en-US" dirty="0"/>
          </a:p>
          <a:p>
            <a:r>
              <a:rPr lang="en-US" dirty="0" smtClean="0"/>
              <a:t>You can write domain and range as lists, or using greater than and less than</a:t>
            </a:r>
            <a:endParaRPr lang="en-US" dirty="0"/>
          </a:p>
        </p:txBody>
      </p:sp>
      <p:grpSp>
        <p:nvGrpSpPr>
          <p:cNvPr id="61" name="Group 60"/>
          <p:cNvGrpSpPr/>
          <p:nvPr/>
        </p:nvGrpSpPr>
        <p:grpSpPr>
          <a:xfrm>
            <a:off x="3164771" y="3394743"/>
            <a:ext cx="4635865" cy="2117375"/>
            <a:chOff x="3164771" y="3394743"/>
            <a:chExt cx="4635865" cy="2117375"/>
          </a:xfrm>
        </p:grpSpPr>
        <p:sp>
          <p:nvSpPr>
            <p:cNvPr id="4" name="SMARTInkAnnotation71"/>
            <p:cNvSpPr/>
            <p:nvPr/>
          </p:nvSpPr>
          <p:spPr>
            <a:xfrm>
              <a:off x="3164771" y="3549154"/>
              <a:ext cx="257086" cy="707723"/>
            </a:xfrm>
            <a:custGeom>
              <a:avLst/>
              <a:gdLst/>
              <a:ahLst/>
              <a:cxnLst/>
              <a:rect l="0" t="0" r="0" b="0"/>
              <a:pathLst>
                <a:path w="257086" h="707723">
                  <a:moveTo>
                    <a:pt x="257085" y="34150"/>
                  </a:moveTo>
                  <a:lnTo>
                    <a:pt x="253292" y="29600"/>
                  </a:lnTo>
                  <a:lnTo>
                    <a:pt x="252175" y="27307"/>
                  </a:lnTo>
                  <a:lnTo>
                    <a:pt x="250235" y="18551"/>
                  </a:lnTo>
                  <a:lnTo>
                    <a:pt x="250029" y="12913"/>
                  </a:lnTo>
                  <a:lnTo>
                    <a:pt x="246030" y="10467"/>
                  </a:lnTo>
                  <a:lnTo>
                    <a:pt x="239397" y="7884"/>
                  </a:lnTo>
                  <a:lnTo>
                    <a:pt x="231005" y="5210"/>
                  </a:lnTo>
                  <a:lnTo>
                    <a:pt x="224617" y="3427"/>
                  </a:lnTo>
                  <a:lnTo>
                    <a:pt x="219565" y="2238"/>
                  </a:lnTo>
                  <a:lnTo>
                    <a:pt x="211834" y="917"/>
                  </a:lnTo>
                  <a:lnTo>
                    <a:pt x="205753" y="330"/>
                  </a:lnTo>
                  <a:lnTo>
                    <a:pt x="197866" y="0"/>
                  </a:lnTo>
                  <a:lnTo>
                    <a:pt x="190813" y="2462"/>
                  </a:lnTo>
                  <a:lnTo>
                    <a:pt x="183181" y="6732"/>
                  </a:lnTo>
                  <a:lnTo>
                    <a:pt x="177143" y="11804"/>
                  </a:lnTo>
                  <a:lnTo>
                    <a:pt x="171813" y="14694"/>
                  </a:lnTo>
                  <a:lnTo>
                    <a:pt x="169281" y="15465"/>
                  </a:lnTo>
                  <a:lnTo>
                    <a:pt x="164350" y="18861"/>
                  </a:lnTo>
                  <a:lnTo>
                    <a:pt x="157112" y="26128"/>
                  </a:lnTo>
                  <a:lnTo>
                    <a:pt x="149940" y="34314"/>
                  </a:lnTo>
                  <a:lnTo>
                    <a:pt x="145171" y="40891"/>
                  </a:lnTo>
                  <a:lnTo>
                    <a:pt x="138024" y="54351"/>
                  </a:lnTo>
                  <a:lnTo>
                    <a:pt x="130879" y="65748"/>
                  </a:lnTo>
                  <a:lnTo>
                    <a:pt x="124529" y="79814"/>
                  </a:lnTo>
                  <a:lnTo>
                    <a:pt x="122765" y="87148"/>
                  </a:lnTo>
                  <a:lnTo>
                    <a:pt x="120838" y="106461"/>
                  </a:lnTo>
                  <a:lnTo>
                    <a:pt x="116526" y="122992"/>
                  </a:lnTo>
                  <a:lnTo>
                    <a:pt x="114102" y="139955"/>
                  </a:lnTo>
                  <a:lnTo>
                    <a:pt x="108691" y="160213"/>
                  </a:lnTo>
                  <a:lnTo>
                    <a:pt x="106486" y="184490"/>
                  </a:lnTo>
                  <a:lnTo>
                    <a:pt x="102220" y="206013"/>
                  </a:lnTo>
                  <a:lnTo>
                    <a:pt x="100603" y="224878"/>
                  </a:lnTo>
                  <a:lnTo>
                    <a:pt x="100124" y="242533"/>
                  </a:lnTo>
                  <a:lnTo>
                    <a:pt x="99949" y="266744"/>
                  </a:lnTo>
                  <a:lnTo>
                    <a:pt x="97817" y="275955"/>
                  </a:lnTo>
                  <a:lnTo>
                    <a:pt x="95018" y="286399"/>
                  </a:lnTo>
                  <a:lnTo>
                    <a:pt x="92648" y="302037"/>
                  </a:lnTo>
                  <a:lnTo>
                    <a:pt x="89281" y="309739"/>
                  </a:lnTo>
                  <a:lnTo>
                    <a:pt x="82923" y="319430"/>
                  </a:lnTo>
                  <a:lnTo>
                    <a:pt x="81445" y="323397"/>
                  </a:lnTo>
                  <a:lnTo>
                    <a:pt x="79804" y="332885"/>
                  </a:lnTo>
                  <a:lnTo>
                    <a:pt x="77779" y="336177"/>
                  </a:lnTo>
                  <a:lnTo>
                    <a:pt x="74841" y="338371"/>
                  </a:lnTo>
                  <a:lnTo>
                    <a:pt x="68138" y="341762"/>
                  </a:lnTo>
                  <a:lnTo>
                    <a:pt x="62512" y="346444"/>
                  </a:lnTo>
                  <a:lnTo>
                    <a:pt x="54883" y="354435"/>
                  </a:lnTo>
                  <a:lnTo>
                    <a:pt x="47595" y="362836"/>
                  </a:lnTo>
                  <a:lnTo>
                    <a:pt x="40409" y="371357"/>
                  </a:lnTo>
                  <a:lnTo>
                    <a:pt x="38022" y="373255"/>
                  </a:lnTo>
                  <a:lnTo>
                    <a:pt x="33252" y="375364"/>
                  </a:lnTo>
                  <a:lnTo>
                    <a:pt x="26105" y="376551"/>
                  </a:lnTo>
                  <a:lnTo>
                    <a:pt x="18960" y="376902"/>
                  </a:lnTo>
                  <a:lnTo>
                    <a:pt x="16579" y="375999"/>
                  </a:lnTo>
                  <a:lnTo>
                    <a:pt x="9170" y="370246"/>
                  </a:lnTo>
                  <a:lnTo>
                    <a:pt x="7471" y="368827"/>
                  </a:lnTo>
                  <a:lnTo>
                    <a:pt x="0" y="360013"/>
                  </a:lnTo>
                  <a:lnTo>
                    <a:pt x="3729" y="359938"/>
                  </a:lnTo>
                  <a:lnTo>
                    <a:pt x="4837" y="358974"/>
                  </a:lnTo>
                  <a:lnTo>
                    <a:pt x="5576" y="357380"/>
                  </a:lnTo>
                  <a:lnTo>
                    <a:pt x="6068" y="355364"/>
                  </a:lnTo>
                  <a:lnTo>
                    <a:pt x="7190" y="354020"/>
                  </a:lnTo>
                  <a:lnTo>
                    <a:pt x="8732" y="353125"/>
                  </a:lnTo>
                  <a:lnTo>
                    <a:pt x="10554" y="352528"/>
                  </a:lnTo>
                  <a:lnTo>
                    <a:pt x="14695" y="349324"/>
                  </a:lnTo>
                  <a:lnTo>
                    <a:pt x="16910" y="347136"/>
                  </a:lnTo>
                  <a:lnTo>
                    <a:pt x="19974" y="345678"/>
                  </a:lnTo>
                  <a:lnTo>
                    <a:pt x="27613" y="344057"/>
                  </a:lnTo>
                  <a:lnTo>
                    <a:pt x="34182" y="343337"/>
                  </a:lnTo>
                  <a:lnTo>
                    <a:pt x="37045" y="343145"/>
                  </a:lnTo>
                  <a:lnTo>
                    <a:pt x="46892" y="344922"/>
                  </a:lnTo>
                  <a:lnTo>
                    <a:pt x="78999" y="351976"/>
                  </a:lnTo>
                  <a:lnTo>
                    <a:pt x="91530" y="355572"/>
                  </a:lnTo>
                  <a:lnTo>
                    <a:pt x="100677" y="358921"/>
                  </a:lnTo>
                  <a:lnTo>
                    <a:pt x="107569" y="362107"/>
                  </a:lnTo>
                  <a:lnTo>
                    <a:pt x="112958" y="366136"/>
                  </a:lnTo>
                  <a:lnTo>
                    <a:pt x="117344" y="370727"/>
                  </a:lnTo>
                  <a:lnTo>
                    <a:pt x="124334" y="380907"/>
                  </a:lnTo>
                  <a:lnTo>
                    <a:pt x="130086" y="391782"/>
                  </a:lnTo>
                  <a:lnTo>
                    <a:pt x="137788" y="408614"/>
                  </a:lnTo>
                  <a:lnTo>
                    <a:pt x="140564" y="419972"/>
                  </a:lnTo>
                  <a:lnTo>
                    <a:pt x="142127" y="439616"/>
                  </a:lnTo>
                  <a:lnTo>
                    <a:pt x="142492" y="455340"/>
                  </a:lnTo>
                  <a:lnTo>
                    <a:pt x="142655" y="471853"/>
                  </a:lnTo>
                  <a:lnTo>
                    <a:pt x="140610" y="488718"/>
                  </a:lnTo>
                  <a:lnTo>
                    <a:pt x="137056" y="505738"/>
                  </a:lnTo>
                  <a:lnTo>
                    <a:pt x="132830" y="522828"/>
                  </a:lnTo>
                  <a:lnTo>
                    <a:pt x="125989" y="548514"/>
                  </a:lnTo>
                  <a:lnTo>
                    <a:pt x="118934" y="569671"/>
                  </a:lnTo>
                  <a:lnTo>
                    <a:pt x="114193" y="584580"/>
                  </a:lnTo>
                  <a:lnTo>
                    <a:pt x="107061" y="606498"/>
                  </a:lnTo>
                  <a:lnTo>
                    <a:pt x="99921" y="625058"/>
                  </a:lnTo>
                  <a:lnTo>
                    <a:pt x="90397" y="648395"/>
                  </a:lnTo>
                  <a:lnTo>
                    <a:pt x="83254" y="661072"/>
                  </a:lnTo>
                  <a:lnTo>
                    <a:pt x="80608" y="667747"/>
                  </a:lnTo>
                  <a:lnTo>
                    <a:pt x="78909" y="675243"/>
                  </a:lnTo>
                  <a:lnTo>
                    <a:pt x="78527" y="684307"/>
                  </a:lnTo>
                  <a:lnTo>
                    <a:pt x="82294" y="689810"/>
                  </a:lnTo>
                  <a:lnTo>
                    <a:pt x="84202" y="691285"/>
                  </a:lnTo>
                  <a:lnTo>
                    <a:pt x="90678" y="694312"/>
                  </a:lnTo>
                  <a:lnTo>
                    <a:pt x="97624" y="699866"/>
                  </a:lnTo>
                  <a:lnTo>
                    <a:pt x="102340" y="701499"/>
                  </a:lnTo>
                  <a:lnTo>
                    <a:pt x="109199" y="702225"/>
                  </a:lnTo>
                  <a:lnTo>
                    <a:pt x="116745" y="702547"/>
                  </a:lnTo>
                  <a:lnTo>
                    <a:pt x="122745" y="702691"/>
                  </a:lnTo>
                  <a:lnTo>
                    <a:pt x="130174" y="705294"/>
                  </a:lnTo>
                  <a:lnTo>
                    <a:pt x="134378" y="707323"/>
                  </a:lnTo>
                  <a:lnTo>
                    <a:pt x="138768" y="707722"/>
                  </a:lnTo>
                  <a:lnTo>
                    <a:pt x="143282" y="707035"/>
                  </a:lnTo>
                  <a:lnTo>
                    <a:pt x="147879" y="705625"/>
                  </a:lnTo>
                  <a:lnTo>
                    <a:pt x="152531" y="704685"/>
                  </a:lnTo>
                  <a:lnTo>
                    <a:pt x="157220" y="704059"/>
                  </a:lnTo>
                  <a:lnTo>
                    <a:pt x="161933" y="703641"/>
                  </a:lnTo>
                  <a:lnTo>
                    <a:pt x="167456" y="703363"/>
                  </a:lnTo>
                  <a:lnTo>
                    <a:pt x="179944" y="703053"/>
                  </a:lnTo>
                  <a:lnTo>
                    <a:pt x="185814" y="702018"/>
                  </a:lnTo>
                  <a:lnTo>
                    <a:pt x="191314" y="700376"/>
                  </a:lnTo>
                  <a:lnTo>
                    <a:pt x="196569" y="698328"/>
                  </a:lnTo>
                  <a:lnTo>
                    <a:pt x="201659" y="696963"/>
                  </a:lnTo>
                  <a:lnTo>
                    <a:pt x="206641" y="696053"/>
                  </a:lnTo>
                  <a:lnTo>
                    <a:pt x="211549" y="695446"/>
                  </a:lnTo>
                  <a:lnTo>
                    <a:pt x="216409" y="694089"/>
                  </a:lnTo>
                  <a:lnTo>
                    <a:pt x="221237" y="692232"/>
                  </a:lnTo>
                  <a:lnTo>
                    <a:pt x="226042" y="690042"/>
                  </a:lnTo>
                  <a:lnTo>
                    <a:pt x="233499" y="687608"/>
                  </a:lnTo>
                  <a:lnTo>
                    <a:pt x="242797" y="6856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72"/>
            <p:cNvSpPr/>
            <p:nvPr/>
          </p:nvSpPr>
          <p:spPr>
            <a:xfrm>
              <a:off x="3550863" y="3626272"/>
              <a:ext cx="213894" cy="402804"/>
            </a:xfrm>
            <a:custGeom>
              <a:avLst/>
              <a:gdLst/>
              <a:ahLst/>
              <a:cxnLst/>
              <a:rect l="0" t="0" r="0" b="0"/>
              <a:pathLst>
                <a:path w="213894" h="402804">
                  <a:moveTo>
                    <a:pt x="156743" y="8467"/>
                  </a:moveTo>
                  <a:lnTo>
                    <a:pt x="156743" y="3917"/>
                  </a:lnTo>
                  <a:lnTo>
                    <a:pt x="155949" y="2576"/>
                  </a:lnTo>
                  <a:lnTo>
                    <a:pt x="154626" y="1682"/>
                  </a:lnTo>
                  <a:lnTo>
                    <a:pt x="150592" y="248"/>
                  </a:lnTo>
                  <a:lnTo>
                    <a:pt x="146101" y="0"/>
                  </a:lnTo>
                  <a:lnTo>
                    <a:pt x="144886" y="917"/>
                  </a:lnTo>
                  <a:lnTo>
                    <a:pt x="144075" y="2482"/>
                  </a:lnTo>
                  <a:lnTo>
                    <a:pt x="143536" y="4477"/>
                  </a:lnTo>
                  <a:lnTo>
                    <a:pt x="141588" y="5807"/>
                  </a:lnTo>
                  <a:lnTo>
                    <a:pt x="135191" y="7285"/>
                  </a:lnTo>
                  <a:lnTo>
                    <a:pt x="129172" y="10482"/>
                  </a:lnTo>
                  <a:lnTo>
                    <a:pt x="123851" y="15078"/>
                  </a:lnTo>
                  <a:lnTo>
                    <a:pt x="118841" y="20296"/>
                  </a:lnTo>
                  <a:lnTo>
                    <a:pt x="111852" y="28329"/>
                  </a:lnTo>
                  <a:lnTo>
                    <a:pt x="98222" y="44458"/>
                  </a:lnTo>
                  <a:lnTo>
                    <a:pt x="94710" y="47701"/>
                  </a:lnTo>
                  <a:lnTo>
                    <a:pt x="90781" y="50816"/>
                  </a:lnTo>
                  <a:lnTo>
                    <a:pt x="86575" y="53845"/>
                  </a:lnTo>
                  <a:lnTo>
                    <a:pt x="82183" y="57769"/>
                  </a:lnTo>
                  <a:lnTo>
                    <a:pt x="77667" y="62290"/>
                  </a:lnTo>
                  <a:lnTo>
                    <a:pt x="69210" y="71441"/>
                  </a:lnTo>
                  <a:lnTo>
                    <a:pt x="62806" y="78684"/>
                  </a:lnTo>
                  <a:lnTo>
                    <a:pt x="57314" y="90157"/>
                  </a:lnTo>
                  <a:lnTo>
                    <a:pt x="54738" y="97217"/>
                  </a:lnTo>
                  <a:lnTo>
                    <a:pt x="49759" y="110142"/>
                  </a:lnTo>
                  <a:lnTo>
                    <a:pt x="47320" y="116255"/>
                  </a:lnTo>
                  <a:lnTo>
                    <a:pt x="44107" y="123189"/>
                  </a:lnTo>
                  <a:lnTo>
                    <a:pt x="40377" y="130668"/>
                  </a:lnTo>
                  <a:lnTo>
                    <a:pt x="36303" y="138512"/>
                  </a:lnTo>
                  <a:lnTo>
                    <a:pt x="32793" y="145646"/>
                  </a:lnTo>
                  <a:lnTo>
                    <a:pt x="29660" y="152308"/>
                  </a:lnTo>
                  <a:lnTo>
                    <a:pt x="26777" y="158653"/>
                  </a:lnTo>
                  <a:lnTo>
                    <a:pt x="24061" y="165742"/>
                  </a:lnTo>
                  <a:lnTo>
                    <a:pt x="21457" y="173324"/>
                  </a:lnTo>
                  <a:lnTo>
                    <a:pt x="18927" y="181237"/>
                  </a:lnTo>
                  <a:lnTo>
                    <a:pt x="16447" y="188418"/>
                  </a:lnTo>
                  <a:lnTo>
                    <a:pt x="14000" y="195109"/>
                  </a:lnTo>
                  <a:lnTo>
                    <a:pt x="11574" y="201476"/>
                  </a:lnTo>
                  <a:lnTo>
                    <a:pt x="9164" y="208577"/>
                  </a:lnTo>
                  <a:lnTo>
                    <a:pt x="6763" y="216169"/>
                  </a:lnTo>
                  <a:lnTo>
                    <a:pt x="4369" y="224088"/>
                  </a:lnTo>
                  <a:lnTo>
                    <a:pt x="2772" y="231272"/>
                  </a:lnTo>
                  <a:lnTo>
                    <a:pt x="1708" y="237966"/>
                  </a:lnTo>
                  <a:lnTo>
                    <a:pt x="526" y="250485"/>
                  </a:lnTo>
                  <a:lnTo>
                    <a:pt x="0" y="262398"/>
                  </a:lnTo>
                  <a:lnTo>
                    <a:pt x="1884" y="274043"/>
                  </a:lnTo>
                  <a:lnTo>
                    <a:pt x="9560" y="301592"/>
                  </a:lnTo>
                  <a:lnTo>
                    <a:pt x="10996" y="308659"/>
                  </a:lnTo>
                  <a:lnTo>
                    <a:pt x="11953" y="315275"/>
                  </a:lnTo>
                  <a:lnTo>
                    <a:pt x="12591" y="321591"/>
                  </a:lnTo>
                  <a:lnTo>
                    <a:pt x="15417" y="331149"/>
                  </a:lnTo>
                  <a:lnTo>
                    <a:pt x="19319" y="339524"/>
                  </a:lnTo>
                  <a:lnTo>
                    <a:pt x="23699" y="349596"/>
                  </a:lnTo>
                  <a:lnTo>
                    <a:pt x="26772" y="353997"/>
                  </a:lnTo>
                  <a:lnTo>
                    <a:pt x="30408" y="357883"/>
                  </a:lnTo>
                  <a:lnTo>
                    <a:pt x="34420" y="361426"/>
                  </a:lnTo>
                  <a:lnTo>
                    <a:pt x="38681" y="365694"/>
                  </a:lnTo>
                  <a:lnTo>
                    <a:pt x="43110" y="370443"/>
                  </a:lnTo>
                  <a:lnTo>
                    <a:pt x="51470" y="379848"/>
                  </a:lnTo>
                  <a:lnTo>
                    <a:pt x="57832" y="387203"/>
                  </a:lnTo>
                  <a:lnTo>
                    <a:pt x="62227" y="390498"/>
                  </a:lnTo>
                  <a:lnTo>
                    <a:pt x="67539" y="393647"/>
                  </a:lnTo>
                  <a:lnTo>
                    <a:pt x="73461" y="396699"/>
                  </a:lnTo>
                  <a:lnTo>
                    <a:pt x="78203" y="398734"/>
                  </a:lnTo>
                  <a:lnTo>
                    <a:pt x="82158" y="400090"/>
                  </a:lnTo>
                  <a:lnTo>
                    <a:pt x="85588" y="400994"/>
                  </a:lnTo>
                  <a:lnTo>
                    <a:pt x="90256" y="401597"/>
                  </a:lnTo>
                  <a:lnTo>
                    <a:pt x="95750" y="401999"/>
                  </a:lnTo>
                  <a:lnTo>
                    <a:pt x="107410" y="402446"/>
                  </a:lnTo>
                  <a:lnTo>
                    <a:pt x="127830" y="402732"/>
                  </a:lnTo>
                  <a:lnTo>
                    <a:pt x="190079" y="402803"/>
                  </a:lnTo>
                  <a:lnTo>
                    <a:pt x="194048" y="401850"/>
                  </a:lnTo>
                  <a:lnTo>
                    <a:pt x="203427" y="396911"/>
                  </a:lnTo>
                  <a:lnTo>
                    <a:pt x="206122" y="396018"/>
                  </a:lnTo>
                  <a:lnTo>
                    <a:pt x="213893" y="3942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73"/>
            <p:cNvSpPr/>
            <p:nvPr/>
          </p:nvSpPr>
          <p:spPr>
            <a:xfrm>
              <a:off x="3857625" y="3677602"/>
              <a:ext cx="50007" cy="325756"/>
            </a:xfrm>
            <a:custGeom>
              <a:avLst/>
              <a:gdLst/>
              <a:ahLst/>
              <a:cxnLst/>
              <a:rect l="0" t="0" r="0" b="0"/>
              <a:pathLst>
                <a:path w="50007" h="325756">
                  <a:moveTo>
                    <a:pt x="0" y="0"/>
                  </a:moveTo>
                  <a:lnTo>
                    <a:pt x="0" y="25024"/>
                  </a:lnTo>
                  <a:lnTo>
                    <a:pt x="794" y="29065"/>
                  </a:lnTo>
                  <a:lnTo>
                    <a:pt x="2116" y="32712"/>
                  </a:lnTo>
                  <a:lnTo>
                    <a:pt x="3792" y="36096"/>
                  </a:lnTo>
                  <a:lnTo>
                    <a:pt x="4909" y="40256"/>
                  </a:lnTo>
                  <a:lnTo>
                    <a:pt x="6150" y="49960"/>
                  </a:lnTo>
                  <a:lnTo>
                    <a:pt x="7275" y="56166"/>
                  </a:lnTo>
                  <a:lnTo>
                    <a:pt x="8819" y="63162"/>
                  </a:lnTo>
                  <a:lnTo>
                    <a:pt x="10641" y="70683"/>
                  </a:lnTo>
                  <a:lnTo>
                    <a:pt x="11857" y="77602"/>
                  </a:lnTo>
                  <a:lnTo>
                    <a:pt x="12667" y="84119"/>
                  </a:lnTo>
                  <a:lnTo>
                    <a:pt x="13207" y="90370"/>
                  </a:lnTo>
                  <a:lnTo>
                    <a:pt x="13567" y="97394"/>
                  </a:lnTo>
                  <a:lnTo>
                    <a:pt x="13967" y="112819"/>
                  </a:lnTo>
                  <a:lnTo>
                    <a:pt x="14867" y="120933"/>
                  </a:lnTo>
                  <a:lnTo>
                    <a:pt x="16262" y="129199"/>
                  </a:lnTo>
                  <a:lnTo>
                    <a:pt x="17985" y="137568"/>
                  </a:lnTo>
                  <a:lnTo>
                    <a:pt x="19133" y="146004"/>
                  </a:lnTo>
                  <a:lnTo>
                    <a:pt x="19899" y="154486"/>
                  </a:lnTo>
                  <a:lnTo>
                    <a:pt x="20409" y="162998"/>
                  </a:lnTo>
                  <a:lnTo>
                    <a:pt x="21544" y="171531"/>
                  </a:lnTo>
                  <a:lnTo>
                    <a:pt x="23094" y="180076"/>
                  </a:lnTo>
                  <a:lnTo>
                    <a:pt x="24920" y="188631"/>
                  </a:lnTo>
                  <a:lnTo>
                    <a:pt x="26139" y="197192"/>
                  </a:lnTo>
                  <a:lnTo>
                    <a:pt x="26950" y="205756"/>
                  </a:lnTo>
                  <a:lnTo>
                    <a:pt x="27492" y="214324"/>
                  </a:lnTo>
                  <a:lnTo>
                    <a:pt x="28647" y="222892"/>
                  </a:lnTo>
                  <a:lnTo>
                    <a:pt x="30210" y="231462"/>
                  </a:lnTo>
                  <a:lnTo>
                    <a:pt x="32046" y="240033"/>
                  </a:lnTo>
                  <a:lnTo>
                    <a:pt x="33270" y="247652"/>
                  </a:lnTo>
                  <a:lnTo>
                    <a:pt x="34086" y="254637"/>
                  </a:lnTo>
                  <a:lnTo>
                    <a:pt x="34630" y="261198"/>
                  </a:lnTo>
                  <a:lnTo>
                    <a:pt x="35787" y="267477"/>
                  </a:lnTo>
                  <a:lnTo>
                    <a:pt x="37351" y="273568"/>
                  </a:lnTo>
                  <a:lnTo>
                    <a:pt x="39189" y="279534"/>
                  </a:lnTo>
                  <a:lnTo>
                    <a:pt x="40413" y="284463"/>
                  </a:lnTo>
                  <a:lnTo>
                    <a:pt x="41773" y="292481"/>
                  </a:lnTo>
                  <a:lnTo>
                    <a:pt x="42930" y="296905"/>
                  </a:lnTo>
                  <a:lnTo>
                    <a:pt x="44495" y="301759"/>
                  </a:lnTo>
                  <a:lnTo>
                    <a:pt x="46332" y="306900"/>
                  </a:lnTo>
                  <a:lnTo>
                    <a:pt x="47557" y="311280"/>
                  </a:lnTo>
                  <a:lnTo>
                    <a:pt x="48917" y="318687"/>
                  </a:lnTo>
                  <a:lnTo>
                    <a:pt x="50006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74"/>
            <p:cNvSpPr/>
            <p:nvPr/>
          </p:nvSpPr>
          <p:spPr>
            <a:xfrm>
              <a:off x="4064793" y="3917632"/>
              <a:ext cx="35720" cy="128589"/>
            </a:xfrm>
            <a:custGeom>
              <a:avLst/>
              <a:gdLst/>
              <a:ahLst/>
              <a:cxnLst/>
              <a:rect l="0" t="0" r="0" b="0"/>
              <a:pathLst>
                <a:path w="35720" h="128589">
                  <a:moveTo>
                    <a:pt x="0" y="0"/>
                  </a:moveTo>
                  <a:lnTo>
                    <a:pt x="7585" y="31856"/>
                  </a:lnTo>
                  <a:lnTo>
                    <a:pt x="9819" y="43145"/>
                  </a:lnTo>
                  <a:lnTo>
                    <a:pt x="11309" y="52576"/>
                  </a:lnTo>
                  <a:lnTo>
                    <a:pt x="12302" y="60768"/>
                  </a:lnTo>
                  <a:lnTo>
                    <a:pt x="12964" y="67182"/>
                  </a:lnTo>
                  <a:lnTo>
                    <a:pt x="13405" y="72411"/>
                  </a:lnTo>
                  <a:lnTo>
                    <a:pt x="13699" y="76849"/>
                  </a:lnTo>
                  <a:lnTo>
                    <a:pt x="14689" y="81713"/>
                  </a:lnTo>
                  <a:lnTo>
                    <a:pt x="16143" y="86860"/>
                  </a:lnTo>
                  <a:lnTo>
                    <a:pt x="17906" y="92196"/>
                  </a:lnTo>
                  <a:lnTo>
                    <a:pt x="19081" y="96707"/>
                  </a:lnTo>
                  <a:lnTo>
                    <a:pt x="19865" y="100666"/>
                  </a:lnTo>
                  <a:lnTo>
                    <a:pt x="20387" y="104258"/>
                  </a:lnTo>
                  <a:lnTo>
                    <a:pt x="21529" y="107606"/>
                  </a:lnTo>
                  <a:lnTo>
                    <a:pt x="23084" y="110789"/>
                  </a:lnTo>
                  <a:lnTo>
                    <a:pt x="24914" y="113865"/>
                  </a:lnTo>
                  <a:lnTo>
                    <a:pt x="26134" y="116867"/>
                  </a:lnTo>
                  <a:lnTo>
                    <a:pt x="26948" y="119822"/>
                  </a:lnTo>
                  <a:lnTo>
                    <a:pt x="28254" y="126856"/>
                  </a:lnTo>
                  <a:lnTo>
                    <a:pt x="29155" y="127433"/>
                  </a:lnTo>
                  <a:lnTo>
                    <a:pt x="30549" y="127818"/>
                  </a:lnTo>
                  <a:lnTo>
                    <a:pt x="35719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75"/>
            <p:cNvSpPr/>
            <p:nvPr/>
          </p:nvSpPr>
          <p:spPr>
            <a:xfrm>
              <a:off x="4157662" y="3677999"/>
              <a:ext cx="285751" cy="265350"/>
            </a:xfrm>
            <a:custGeom>
              <a:avLst/>
              <a:gdLst/>
              <a:ahLst/>
              <a:cxnLst/>
              <a:rect l="0" t="0" r="0" b="0"/>
              <a:pathLst>
                <a:path w="285751" h="265350">
                  <a:moveTo>
                    <a:pt x="0" y="51038"/>
                  </a:moveTo>
                  <a:lnTo>
                    <a:pt x="3792" y="51038"/>
                  </a:lnTo>
                  <a:lnTo>
                    <a:pt x="4910" y="50086"/>
                  </a:lnTo>
                  <a:lnTo>
                    <a:pt x="5654" y="48498"/>
                  </a:lnTo>
                  <a:lnTo>
                    <a:pt x="6850" y="43657"/>
                  </a:lnTo>
                  <a:lnTo>
                    <a:pt x="17699" y="35857"/>
                  </a:lnTo>
                  <a:lnTo>
                    <a:pt x="26587" y="27913"/>
                  </a:lnTo>
                  <a:lnTo>
                    <a:pt x="34571" y="22346"/>
                  </a:lnTo>
                  <a:lnTo>
                    <a:pt x="43411" y="16696"/>
                  </a:lnTo>
                  <a:lnTo>
                    <a:pt x="51838" y="11962"/>
                  </a:lnTo>
                  <a:lnTo>
                    <a:pt x="58229" y="9859"/>
                  </a:lnTo>
                  <a:lnTo>
                    <a:pt x="62632" y="8345"/>
                  </a:lnTo>
                  <a:lnTo>
                    <a:pt x="73874" y="4123"/>
                  </a:lnTo>
                  <a:lnTo>
                    <a:pt x="79412" y="2617"/>
                  </a:lnTo>
                  <a:lnTo>
                    <a:pt x="84691" y="1612"/>
                  </a:lnTo>
                  <a:lnTo>
                    <a:pt x="89798" y="943"/>
                  </a:lnTo>
                  <a:lnTo>
                    <a:pt x="94791" y="496"/>
                  </a:lnTo>
                  <a:lnTo>
                    <a:pt x="99706" y="198"/>
                  </a:lnTo>
                  <a:lnTo>
                    <a:pt x="104571" y="0"/>
                  </a:lnTo>
                  <a:lnTo>
                    <a:pt x="109401" y="820"/>
                  </a:lnTo>
                  <a:lnTo>
                    <a:pt x="114209" y="2320"/>
                  </a:lnTo>
                  <a:lnTo>
                    <a:pt x="119002" y="4271"/>
                  </a:lnTo>
                  <a:lnTo>
                    <a:pt x="123785" y="5573"/>
                  </a:lnTo>
                  <a:lnTo>
                    <a:pt x="128561" y="6441"/>
                  </a:lnTo>
                  <a:lnTo>
                    <a:pt x="133332" y="7019"/>
                  </a:lnTo>
                  <a:lnTo>
                    <a:pt x="140750" y="10202"/>
                  </a:lnTo>
                  <a:lnTo>
                    <a:pt x="143840" y="12384"/>
                  </a:lnTo>
                  <a:lnTo>
                    <a:pt x="149389" y="19889"/>
                  </a:lnTo>
                  <a:lnTo>
                    <a:pt x="151980" y="24557"/>
                  </a:lnTo>
                  <a:lnTo>
                    <a:pt x="156976" y="32284"/>
                  </a:lnTo>
                  <a:lnTo>
                    <a:pt x="159419" y="35678"/>
                  </a:lnTo>
                  <a:lnTo>
                    <a:pt x="161048" y="39845"/>
                  </a:lnTo>
                  <a:lnTo>
                    <a:pt x="162134" y="44529"/>
                  </a:lnTo>
                  <a:lnTo>
                    <a:pt x="162858" y="49556"/>
                  </a:lnTo>
                  <a:lnTo>
                    <a:pt x="162547" y="54813"/>
                  </a:lnTo>
                  <a:lnTo>
                    <a:pt x="161546" y="60222"/>
                  </a:lnTo>
                  <a:lnTo>
                    <a:pt x="154236" y="87142"/>
                  </a:lnTo>
                  <a:lnTo>
                    <a:pt x="152036" y="94157"/>
                  </a:lnTo>
                  <a:lnTo>
                    <a:pt x="149776" y="100740"/>
                  </a:lnTo>
                  <a:lnTo>
                    <a:pt x="147476" y="107033"/>
                  </a:lnTo>
                  <a:lnTo>
                    <a:pt x="144355" y="114085"/>
                  </a:lnTo>
                  <a:lnTo>
                    <a:pt x="140687" y="121645"/>
                  </a:lnTo>
                  <a:lnTo>
                    <a:pt x="136654" y="129542"/>
                  </a:lnTo>
                  <a:lnTo>
                    <a:pt x="132377" y="136711"/>
                  </a:lnTo>
                  <a:lnTo>
                    <a:pt x="127939" y="143396"/>
                  </a:lnTo>
                  <a:lnTo>
                    <a:pt x="123393" y="149758"/>
                  </a:lnTo>
                  <a:lnTo>
                    <a:pt x="118775" y="155904"/>
                  </a:lnTo>
                  <a:lnTo>
                    <a:pt x="109409" y="167813"/>
                  </a:lnTo>
                  <a:lnTo>
                    <a:pt x="105483" y="173655"/>
                  </a:lnTo>
                  <a:lnTo>
                    <a:pt x="102072" y="179455"/>
                  </a:lnTo>
                  <a:lnTo>
                    <a:pt x="99004" y="185227"/>
                  </a:lnTo>
                  <a:lnTo>
                    <a:pt x="96165" y="190980"/>
                  </a:lnTo>
                  <a:lnTo>
                    <a:pt x="93479" y="196720"/>
                  </a:lnTo>
                  <a:lnTo>
                    <a:pt x="90894" y="202452"/>
                  </a:lnTo>
                  <a:lnTo>
                    <a:pt x="87584" y="211036"/>
                  </a:lnTo>
                  <a:lnTo>
                    <a:pt x="79672" y="233273"/>
                  </a:lnTo>
                  <a:lnTo>
                    <a:pt x="76927" y="242061"/>
                  </a:lnTo>
                  <a:lnTo>
                    <a:pt x="75097" y="248871"/>
                  </a:lnTo>
                  <a:lnTo>
                    <a:pt x="73878" y="254365"/>
                  </a:lnTo>
                  <a:lnTo>
                    <a:pt x="73858" y="258027"/>
                  </a:lnTo>
                  <a:lnTo>
                    <a:pt x="74639" y="260468"/>
                  </a:lnTo>
                  <a:lnTo>
                    <a:pt x="75953" y="262096"/>
                  </a:lnTo>
                  <a:lnTo>
                    <a:pt x="77623" y="263180"/>
                  </a:lnTo>
                  <a:lnTo>
                    <a:pt x="81595" y="264386"/>
                  </a:lnTo>
                  <a:lnTo>
                    <a:pt x="88293" y="265065"/>
                  </a:lnTo>
                  <a:lnTo>
                    <a:pt x="95069" y="265224"/>
                  </a:lnTo>
                  <a:lnTo>
                    <a:pt x="138173" y="265349"/>
                  </a:lnTo>
                  <a:lnTo>
                    <a:pt x="143709" y="264397"/>
                  </a:lnTo>
                  <a:lnTo>
                    <a:pt x="148987" y="262810"/>
                  </a:lnTo>
                  <a:lnTo>
                    <a:pt x="154094" y="260799"/>
                  </a:lnTo>
                  <a:lnTo>
                    <a:pt x="159085" y="259459"/>
                  </a:lnTo>
                  <a:lnTo>
                    <a:pt x="164000" y="258566"/>
                  </a:lnTo>
                  <a:lnTo>
                    <a:pt x="168865" y="257970"/>
                  </a:lnTo>
                  <a:lnTo>
                    <a:pt x="174489" y="257573"/>
                  </a:lnTo>
                  <a:lnTo>
                    <a:pt x="187088" y="257131"/>
                  </a:lnTo>
                  <a:lnTo>
                    <a:pt x="192988" y="256061"/>
                  </a:lnTo>
                  <a:lnTo>
                    <a:pt x="198509" y="254395"/>
                  </a:lnTo>
                  <a:lnTo>
                    <a:pt x="203777" y="252332"/>
                  </a:lnTo>
                  <a:lnTo>
                    <a:pt x="208876" y="250956"/>
                  </a:lnTo>
                  <a:lnTo>
                    <a:pt x="213864" y="250039"/>
                  </a:lnTo>
                  <a:lnTo>
                    <a:pt x="218776" y="249428"/>
                  </a:lnTo>
                  <a:lnTo>
                    <a:pt x="223638" y="249021"/>
                  </a:lnTo>
                  <a:lnTo>
                    <a:pt x="228467" y="248749"/>
                  </a:lnTo>
                  <a:lnTo>
                    <a:pt x="233273" y="248568"/>
                  </a:lnTo>
                  <a:lnTo>
                    <a:pt x="238066" y="247495"/>
                  </a:lnTo>
                  <a:lnTo>
                    <a:pt x="242848" y="245826"/>
                  </a:lnTo>
                  <a:lnTo>
                    <a:pt x="247624" y="243762"/>
                  </a:lnTo>
                  <a:lnTo>
                    <a:pt x="252395" y="242386"/>
                  </a:lnTo>
                  <a:lnTo>
                    <a:pt x="257163" y="241468"/>
                  </a:lnTo>
                  <a:lnTo>
                    <a:pt x="265901" y="240449"/>
                  </a:lnTo>
                  <a:lnTo>
                    <a:pt x="272431" y="239996"/>
                  </a:lnTo>
                  <a:lnTo>
                    <a:pt x="275283" y="238922"/>
                  </a:lnTo>
                  <a:lnTo>
                    <a:pt x="277978" y="237254"/>
                  </a:lnTo>
                  <a:lnTo>
                    <a:pt x="285750" y="2310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6"/>
            <p:cNvSpPr/>
            <p:nvPr/>
          </p:nvSpPr>
          <p:spPr>
            <a:xfrm>
              <a:off x="4414837" y="3583336"/>
              <a:ext cx="187131" cy="454312"/>
            </a:xfrm>
            <a:custGeom>
              <a:avLst/>
              <a:gdLst/>
              <a:ahLst/>
              <a:cxnLst/>
              <a:rect l="0" t="0" r="0" b="0"/>
              <a:pathLst>
                <a:path w="187131" h="454312">
                  <a:moveTo>
                    <a:pt x="0" y="8541"/>
                  </a:moveTo>
                  <a:lnTo>
                    <a:pt x="0" y="3990"/>
                  </a:lnTo>
                  <a:lnTo>
                    <a:pt x="794" y="2650"/>
                  </a:lnTo>
                  <a:lnTo>
                    <a:pt x="2117" y="1756"/>
                  </a:lnTo>
                  <a:lnTo>
                    <a:pt x="5703" y="763"/>
                  </a:lnTo>
                  <a:lnTo>
                    <a:pt x="9943" y="322"/>
                  </a:lnTo>
                  <a:lnTo>
                    <a:pt x="14474" y="126"/>
                  </a:lnTo>
                  <a:lnTo>
                    <a:pt x="23603" y="15"/>
                  </a:lnTo>
                  <a:lnTo>
                    <a:pt x="27642" y="0"/>
                  </a:lnTo>
                  <a:lnTo>
                    <a:pt x="31921" y="942"/>
                  </a:lnTo>
                  <a:lnTo>
                    <a:pt x="36362" y="2523"/>
                  </a:lnTo>
                  <a:lnTo>
                    <a:pt x="40910" y="4529"/>
                  </a:lnTo>
                  <a:lnTo>
                    <a:pt x="45530" y="5866"/>
                  </a:lnTo>
                  <a:lnTo>
                    <a:pt x="50197" y="6758"/>
                  </a:lnTo>
                  <a:lnTo>
                    <a:pt x="54896" y="7352"/>
                  </a:lnTo>
                  <a:lnTo>
                    <a:pt x="60409" y="8701"/>
                  </a:lnTo>
                  <a:lnTo>
                    <a:pt x="66466" y="10553"/>
                  </a:lnTo>
                  <a:lnTo>
                    <a:pt x="72886" y="12740"/>
                  </a:lnTo>
                  <a:lnTo>
                    <a:pt x="78753" y="16103"/>
                  </a:lnTo>
                  <a:lnTo>
                    <a:pt x="84252" y="20250"/>
                  </a:lnTo>
                  <a:lnTo>
                    <a:pt x="89505" y="24919"/>
                  </a:lnTo>
                  <a:lnTo>
                    <a:pt x="95390" y="28985"/>
                  </a:lnTo>
                  <a:lnTo>
                    <a:pt x="101693" y="32648"/>
                  </a:lnTo>
                  <a:lnTo>
                    <a:pt x="108276" y="36042"/>
                  </a:lnTo>
                  <a:lnTo>
                    <a:pt x="115046" y="40211"/>
                  </a:lnTo>
                  <a:lnTo>
                    <a:pt x="121941" y="44894"/>
                  </a:lnTo>
                  <a:lnTo>
                    <a:pt x="128919" y="49922"/>
                  </a:lnTo>
                  <a:lnTo>
                    <a:pt x="139128" y="71370"/>
                  </a:lnTo>
                  <a:lnTo>
                    <a:pt x="151489" y="103768"/>
                  </a:lnTo>
                  <a:lnTo>
                    <a:pt x="165286" y="143463"/>
                  </a:lnTo>
                  <a:lnTo>
                    <a:pt x="174485" y="173736"/>
                  </a:lnTo>
                  <a:lnTo>
                    <a:pt x="180617" y="197729"/>
                  </a:lnTo>
                  <a:lnTo>
                    <a:pt x="184705" y="217534"/>
                  </a:lnTo>
                  <a:lnTo>
                    <a:pt x="186637" y="234547"/>
                  </a:lnTo>
                  <a:lnTo>
                    <a:pt x="187130" y="249699"/>
                  </a:lnTo>
                  <a:lnTo>
                    <a:pt x="186666" y="263611"/>
                  </a:lnTo>
                  <a:lnTo>
                    <a:pt x="184769" y="276695"/>
                  </a:lnTo>
                  <a:lnTo>
                    <a:pt x="181917" y="289228"/>
                  </a:lnTo>
                  <a:lnTo>
                    <a:pt x="178428" y="301393"/>
                  </a:lnTo>
                  <a:lnTo>
                    <a:pt x="174515" y="312361"/>
                  </a:lnTo>
                  <a:lnTo>
                    <a:pt x="170318" y="322530"/>
                  </a:lnTo>
                  <a:lnTo>
                    <a:pt x="165933" y="332168"/>
                  </a:lnTo>
                  <a:lnTo>
                    <a:pt x="162216" y="341450"/>
                  </a:lnTo>
                  <a:lnTo>
                    <a:pt x="158944" y="350495"/>
                  </a:lnTo>
                  <a:lnTo>
                    <a:pt x="155969" y="359383"/>
                  </a:lnTo>
                  <a:lnTo>
                    <a:pt x="152398" y="368166"/>
                  </a:lnTo>
                  <a:lnTo>
                    <a:pt x="148430" y="376878"/>
                  </a:lnTo>
                  <a:lnTo>
                    <a:pt x="144197" y="385544"/>
                  </a:lnTo>
                  <a:lnTo>
                    <a:pt x="139788" y="393227"/>
                  </a:lnTo>
                  <a:lnTo>
                    <a:pt x="135261" y="400253"/>
                  </a:lnTo>
                  <a:lnTo>
                    <a:pt x="130655" y="406842"/>
                  </a:lnTo>
                  <a:lnTo>
                    <a:pt x="126791" y="413140"/>
                  </a:lnTo>
                  <a:lnTo>
                    <a:pt x="123421" y="419244"/>
                  </a:lnTo>
                  <a:lnTo>
                    <a:pt x="120381" y="425218"/>
                  </a:lnTo>
                  <a:lnTo>
                    <a:pt x="116767" y="430153"/>
                  </a:lnTo>
                  <a:lnTo>
                    <a:pt x="112769" y="434396"/>
                  </a:lnTo>
                  <a:lnTo>
                    <a:pt x="102533" y="443498"/>
                  </a:lnTo>
                  <a:lnTo>
                    <a:pt x="96967" y="449626"/>
                  </a:lnTo>
                  <a:lnTo>
                    <a:pt x="94807" y="451187"/>
                  </a:lnTo>
                  <a:lnTo>
                    <a:pt x="90291" y="452923"/>
                  </a:lnTo>
                  <a:lnTo>
                    <a:pt x="85725" y="4543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7"/>
            <p:cNvSpPr/>
            <p:nvPr/>
          </p:nvSpPr>
          <p:spPr>
            <a:xfrm>
              <a:off x="4736306" y="3969067"/>
              <a:ext cx="42863" cy="128588"/>
            </a:xfrm>
            <a:custGeom>
              <a:avLst/>
              <a:gdLst/>
              <a:ahLst/>
              <a:cxnLst/>
              <a:rect l="0" t="0" r="0" b="0"/>
              <a:pathLst>
                <a:path w="42863" h="128588">
                  <a:moveTo>
                    <a:pt x="42862" y="0"/>
                  </a:moveTo>
                  <a:lnTo>
                    <a:pt x="42862" y="33244"/>
                  </a:lnTo>
                  <a:lnTo>
                    <a:pt x="42069" y="38355"/>
                  </a:lnTo>
                  <a:lnTo>
                    <a:pt x="40746" y="43667"/>
                  </a:lnTo>
                  <a:lnTo>
                    <a:pt x="39070" y="49114"/>
                  </a:lnTo>
                  <a:lnTo>
                    <a:pt x="37952" y="54650"/>
                  </a:lnTo>
                  <a:lnTo>
                    <a:pt x="37208" y="60246"/>
                  </a:lnTo>
                  <a:lnTo>
                    <a:pt x="36711" y="65882"/>
                  </a:lnTo>
                  <a:lnTo>
                    <a:pt x="35587" y="71544"/>
                  </a:lnTo>
                  <a:lnTo>
                    <a:pt x="34043" y="77223"/>
                  </a:lnTo>
                  <a:lnTo>
                    <a:pt x="32220" y="82915"/>
                  </a:lnTo>
                  <a:lnTo>
                    <a:pt x="30212" y="87661"/>
                  </a:lnTo>
                  <a:lnTo>
                    <a:pt x="28079" y="91778"/>
                  </a:lnTo>
                  <a:lnTo>
                    <a:pt x="25863" y="95476"/>
                  </a:lnTo>
                  <a:lnTo>
                    <a:pt x="23591" y="98893"/>
                  </a:lnTo>
                  <a:lnTo>
                    <a:pt x="21284" y="102124"/>
                  </a:lnTo>
                  <a:lnTo>
                    <a:pt x="18952" y="105230"/>
                  </a:lnTo>
                  <a:lnTo>
                    <a:pt x="14244" y="111221"/>
                  </a:lnTo>
                  <a:lnTo>
                    <a:pt x="0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8"/>
            <p:cNvSpPr/>
            <p:nvPr/>
          </p:nvSpPr>
          <p:spPr>
            <a:xfrm>
              <a:off x="4952033" y="3514725"/>
              <a:ext cx="191468" cy="488633"/>
            </a:xfrm>
            <a:custGeom>
              <a:avLst/>
              <a:gdLst/>
              <a:ahLst/>
              <a:cxnLst/>
              <a:rect l="0" t="0" r="0" b="0"/>
              <a:pathLst>
                <a:path w="191468" h="488633">
                  <a:moveTo>
                    <a:pt x="191467" y="0"/>
                  </a:moveTo>
                  <a:lnTo>
                    <a:pt x="179165" y="7380"/>
                  </a:lnTo>
                  <a:lnTo>
                    <a:pt x="175945" y="8042"/>
                  </a:lnTo>
                  <a:lnTo>
                    <a:pt x="173975" y="8219"/>
                  </a:lnTo>
                  <a:lnTo>
                    <a:pt x="171074" y="9289"/>
                  </a:lnTo>
                  <a:lnTo>
                    <a:pt x="167553" y="10955"/>
                  </a:lnTo>
                  <a:lnTo>
                    <a:pt x="163618" y="13018"/>
                  </a:lnTo>
                  <a:lnTo>
                    <a:pt x="155012" y="17851"/>
                  </a:lnTo>
                  <a:lnTo>
                    <a:pt x="150495" y="20473"/>
                  </a:lnTo>
                  <a:lnTo>
                    <a:pt x="145896" y="24126"/>
                  </a:lnTo>
                  <a:lnTo>
                    <a:pt x="141242" y="28466"/>
                  </a:lnTo>
                  <a:lnTo>
                    <a:pt x="136552" y="33265"/>
                  </a:lnTo>
                  <a:lnTo>
                    <a:pt x="131838" y="38369"/>
                  </a:lnTo>
                  <a:lnTo>
                    <a:pt x="122368" y="49120"/>
                  </a:lnTo>
                  <a:lnTo>
                    <a:pt x="82192" y="96858"/>
                  </a:lnTo>
                  <a:lnTo>
                    <a:pt x="59109" y="124542"/>
                  </a:lnTo>
                  <a:lnTo>
                    <a:pt x="54016" y="131605"/>
                  </a:lnTo>
                  <a:lnTo>
                    <a:pt x="49033" y="139172"/>
                  </a:lnTo>
                  <a:lnTo>
                    <a:pt x="44123" y="147073"/>
                  </a:lnTo>
                  <a:lnTo>
                    <a:pt x="40056" y="156151"/>
                  </a:lnTo>
                  <a:lnTo>
                    <a:pt x="36551" y="166013"/>
                  </a:lnTo>
                  <a:lnTo>
                    <a:pt x="27826" y="195556"/>
                  </a:lnTo>
                  <a:lnTo>
                    <a:pt x="25223" y="204666"/>
                  </a:lnTo>
                  <a:lnTo>
                    <a:pt x="22693" y="214549"/>
                  </a:lnTo>
                  <a:lnTo>
                    <a:pt x="15342" y="245709"/>
                  </a:lnTo>
                  <a:lnTo>
                    <a:pt x="8136" y="274415"/>
                  </a:lnTo>
                  <a:lnTo>
                    <a:pt x="3359" y="295635"/>
                  </a:lnTo>
                  <a:lnTo>
                    <a:pt x="1768" y="305675"/>
                  </a:lnTo>
                  <a:lnTo>
                    <a:pt x="707" y="315226"/>
                  </a:lnTo>
                  <a:lnTo>
                    <a:pt x="0" y="324450"/>
                  </a:lnTo>
                  <a:lnTo>
                    <a:pt x="4291" y="342982"/>
                  </a:lnTo>
                  <a:lnTo>
                    <a:pt x="11914" y="367720"/>
                  </a:lnTo>
                  <a:lnTo>
                    <a:pt x="29115" y="417748"/>
                  </a:lnTo>
                  <a:lnTo>
                    <a:pt x="39406" y="446333"/>
                  </a:lnTo>
                  <a:lnTo>
                    <a:pt x="44055" y="455670"/>
                  </a:lnTo>
                  <a:lnTo>
                    <a:pt x="48743" y="462848"/>
                  </a:lnTo>
                  <a:lnTo>
                    <a:pt x="53455" y="468585"/>
                  </a:lnTo>
                  <a:lnTo>
                    <a:pt x="58183" y="472410"/>
                  </a:lnTo>
                  <a:lnTo>
                    <a:pt x="62924" y="474960"/>
                  </a:lnTo>
                  <a:lnTo>
                    <a:pt x="67671" y="476660"/>
                  </a:lnTo>
                  <a:lnTo>
                    <a:pt x="72423" y="478745"/>
                  </a:lnTo>
                  <a:lnTo>
                    <a:pt x="77180" y="481088"/>
                  </a:lnTo>
                  <a:lnTo>
                    <a:pt x="81938" y="483603"/>
                  </a:lnTo>
                  <a:lnTo>
                    <a:pt x="86698" y="485280"/>
                  </a:lnTo>
                  <a:lnTo>
                    <a:pt x="91458" y="486397"/>
                  </a:lnTo>
                  <a:lnTo>
                    <a:pt x="96219" y="487142"/>
                  </a:lnTo>
                  <a:lnTo>
                    <a:pt x="100981" y="487639"/>
                  </a:lnTo>
                  <a:lnTo>
                    <a:pt x="105743" y="487970"/>
                  </a:lnTo>
                  <a:lnTo>
                    <a:pt x="114473" y="488338"/>
                  </a:lnTo>
                  <a:lnTo>
                    <a:pt x="124645" y="488545"/>
                  </a:lnTo>
                  <a:lnTo>
                    <a:pt x="162892" y="4886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9"/>
            <p:cNvSpPr/>
            <p:nvPr/>
          </p:nvSpPr>
          <p:spPr>
            <a:xfrm>
              <a:off x="5086689" y="3609524"/>
              <a:ext cx="221118" cy="333827"/>
            </a:xfrm>
            <a:custGeom>
              <a:avLst/>
              <a:gdLst/>
              <a:ahLst/>
              <a:cxnLst/>
              <a:rect l="0" t="0" r="0" b="0"/>
              <a:pathLst>
                <a:path w="221118" h="333827">
                  <a:moveTo>
                    <a:pt x="21092" y="50933"/>
                  </a:moveTo>
                  <a:lnTo>
                    <a:pt x="21092" y="46383"/>
                  </a:lnTo>
                  <a:lnTo>
                    <a:pt x="21886" y="44089"/>
                  </a:lnTo>
                  <a:lnTo>
                    <a:pt x="26002" y="36311"/>
                  </a:lnTo>
                  <a:lnTo>
                    <a:pt x="27243" y="30782"/>
                  </a:lnTo>
                  <a:lnTo>
                    <a:pt x="29162" y="27974"/>
                  </a:lnTo>
                  <a:lnTo>
                    <a:pt x="35527" y="22314"/>
                  </a:lnTo>
                  <a:lnTo>
                    <a:pt x="39446" y="19471"/>
                  </a:lnTo>
                  <a:lnTo>
                    <a:pt x="43647" y="16624"/>
                  </a:lnTo>
                  <a:lnTo>
                    <a:pt x="48035" y="13773"/>
                  </a:lnTo>
                  <a:lnTo>
                    <a:pt x="53341" y="10920"/>
                  </a:lnTo>
                  <a:lnTo>
                    <a:pt x="59260" y="8065"/>
                  </a:lnTo>
                  <a:lnTo>
                    <a:pt x="65587" y="5210"/>
                  </a:lnTo>
                  <a:lnTo>
                    <a:pt x="71393" y="3306"/>
                  </a:lnTo>
                  <a:lnTo>
                    <a:pt x="76851" y="2037"/>
                  </a:lnTo>
                  <a:lnTo>
                    <a:pt x="82077" y="1190"/>
                  </a:lnTo>
                  <a:lnTo>
                    <a:pt x="87943" y="626"/>
                  </a:lnTo>
                  <a:lnTo>
                    <a:pt x="94234" y="251"/>
                  </a:lnTo>
                  <a:lnTo>
                    <a:pt x="100809" y="0"/>
                  </a:lnTo>
                  <a:lnTo>
                    <a:pt x="106781" y="785"/>
                  </a:lnTo>
                  <a:lnTo>
                    <a:pt x="112349" y="2261"/>
                  </a:lnTo>
                  <a:lnTo>
                    <a:pt x="117649" y="4198"/>
                  </a:lnTo>
                  <a:lnTo>
                    <a:pt x="122769" y="6441"/>
                  </a:lnTo>
                  <a:lnTo>
                    <a:pt x="127771" y="8889"/>
                  </a:lnTo>
                  <a:lnTo>
                    <a:pt x="132693" y="11474"/>
                  </a:lnTo>
                  <a:lnTo>
                    <a:pt x="142394" y="16886"/>
                  </a:lnTo>
                  <a:lnTo>
                    <a:pt x="147203" y="19663"/>
                  </a:lnTo>
                  <a:lnTo>
                    <a:pt x="151204" y="23418"/>
                  </a:lnTo>
                  <a:lnTo>
                    <a:pt x="157766" y="32672"/>
                  </a:lnTo>
                  <a:lnTo>
                    <a:pt x="160627" y="37807"/>
                  </a:lnTo>
                  <a:lnTo>
                    <a:pt x="163327" y="43135"/>
                  </a:lnTo>
                  <a:lnTo>
                    <a:pt x="165922" y="48592"/>
                  </a:lnTo>
                  <a:lnTo>
                    <a:pt x="167651" y="54135"/>
                  </a:lnTo>
                  <a:lnTo>
                    <a:pt x="168804" y="59735"/>
                  </a:lnTo>
                  <a:lnTo>
                    <a:pt x="169573" y="65374"/>
                  </a:lnTo>
                  <a:lnTo>
                    <a:pt x="170086" y="71990"/>
                  </a:lnTo>
                  <a:lnTo>
                    <a:pt x="170428" y="79259"/>
                  </a:lnTo>
                  <a:lnTo>
                    <a:pt x="170655" y="86962"/>
                  </a:lnTo>
                  <a:lnTo>
                    <a:pt x="170013" y="94955"/>
                  </a:lnTo>
                  <a:lnTo>
                    <a:pt x="168791" y="103141"/>
                  </a:lnTo>
                  <a:lnTo>
                    <a:pt x="167184" y="111456"/>
                  </a:lnTo>
                  <a:lnTo>
                    <a:pt x="165317" y="118904"/>
                  </a:lnTo>
                  <a:lnTo>
                    <a:pt x="163280" y="125775"/>
                  </a:lnTo>
                  <a:lnTo>
                    <a:pt x="161127" y="132260"/>
                  </a:lnTo>
                  <a:lnTo>
                    <a:pt x="152549" y="149919"/>
                  </a:lnTo>
                  <a:lnTo>
                    <a:pt x="123968" y="205099"/>
                  </a:lnTo>
                  <a:lnTo>
                    <a:pt x="111900" y="227053"/>
                  </a:lnTo>
                  <a:lnTo>
                    <a:pt x="102268" y="243594"/>
                  </a:lnTo>
                  <a:lnTo>
                    <a:pt x="94259" y="256526"/>
                  </a:lnTo>
                  <a:lnTo>
                    <a:pt x="87333" y="267052"/>
                  </a:lnTo>
                  <a:lnTo>
                    <a:pt x="81128" y="275975"/>
                  </a:lnTo>
                  <a:lnTo>
                    <a:pt x="70793" y="290017"/>
                  </a:lnTo>
                  <a:lnTo>
                    <a:pt x="63554" y="299433"/>
                  </a:lnTo>
                  <a:lnTo>
                    <a:pt x="59719" y="303277"/>
                  </a:lnTo>
                  <a:lnTo>
                    <a:pt x="55575" y="306792"/>
                  </a:lnTo>
                  <a:lnTo>
                    <a:pt x="51224" y="310089"/>
                  </a:lnTo>
                  <a:lnTo>
                    <a:pt x="47530" y="313238"/>
                  </a:lnTo>
                  <a:lnTo>
                    <a:pt x="41309" y="319278"/>
                  </a:lnTo>
                  <a:lnTo>
                    <a:pt x="35899" y="322598"/>
                  </a:lnTo>
                  <a:lnTo>
                    <a:pt x="33344" y="323483"/>
                  </a:lnTo>
                  <a:lnTo>
                    <a:pt x="30054" y="323120"/>
                  </a:lnTo>
                  <a:lnTo>
                    <a:pt x="26273" y="321926"/>
                  </a:lnTo>
                  <a:lnTo>
                    <a:pt x="22165" y="320178"/>
                  </a:lnTo>
                  <a:lnTo>
                    <a:pt x="15484" y="315695"/>
                  </a:lnTo>
                  <a:lnTo>
                    <a:pt x="12591" y="313166"/>
                  </a:lnTo>
                  <a:lnTo>
                    <a:pt x="10662" y="310528"/>
                  </a:lnTo>
                  <a:lnTo>
                    <a:pt x="9376" y="307816"/>
                  </a:lnTo>
                  <a:lnTo>
                    <a:pt x="7154" y="301311"/>
                  </a:lnTo>
                  <a:lnTo>
                    <a:pt x="3521" y="292070"/>
                  </a:lnTo>
                  <a:lnTo>
                    <a:pt x="1376" y="284153"/>
                  </a:lnTo>
                  <a:lnTo>
                    <a:pt x="423" y="276506"/>
                  </a:lnTo>
                  <a:lnTo>
                    <a:pt x="0" y="266758"/>
                  </a:lnTo>
                  <a:lnTo>
                    <a:pt x="681" y="261491"/>
                  </a:lnTo>
                  <a:lnTo>
                    <a:pt x="1928" y="256075"/>
                  </a:lnTo>
                  <a:lnTo>
                    <a:pt x="5431" y="245930"/>
                  </a:lnTo>
                  <a:lnTo>
                    <a:pt x="9634" y="238246"/>
                  </a:lnTo>
                  <a:lnTo>
                    <a:pt x="16264" y="231656"/>
                  </a:lnTo>
                  <a:lnTo>
                    <a:pt x="20255" y="228565"/>
                  </a:lnTo>
                  <a:lnTo>
                    <a:pt x="24502" y="224599"/>
                  </a:lnTo>
                  <a:lnTo>
                    <a:pt x="28922" y="220051"/>
                  </a:lnTo>
                  <a:lnTo>
                    <a:pt x="33456" y="215113"/>
                  </a:lnTo>
                  <a:lnTo>
                    <a:pt x="38066" y="211822"/>
                  </a:lnTo>
                  <a:lnTo>
                    <a:pt x="42726" y="209627"/>
                  </a:lnTo>
                  <a:lnTo>
                    <a:pt x="47421" y="208164"/>
                  </a:lnTo>
                  <a:lnTo>
                    <a:pt x="52139" y="206236"/>
                  </a:lnTo>
                  <a:lnTo>
                    <a:pt x="56871" y="203999"/>
                  </a:lnTo>
                  <a:lnTo>
                    <a:pt x="61613" y="201555"/>
                  </a:lnTo>
                  <a:lnTo>
                    <a:pt x="66363" y="199925"/>
                  </a:lnTo>
                  <a:lnTo>
                    <a:pt x="71116" y="198838"/>
                  </a:lnTo>
                  <a:lnTo>
                    <a:pt x="75873" y="198114"/>
                  </a:lnTo>
                  <a:lnTo>
                    <a:pt x="81425" y="198584"/>
                  </a:lnTo>
                  <a:lnTo>
                    <a:pt x="87508" y="199850"/>
                  </a:lnTo>
                  <a:lnTo>
                    <a:pt x="93945" y="201646"/>
                  </a:lnTo>
                  <a:lnTo>
                    <a:pt x="99823" y="202843"/>
                  </a:lnTo>
                  <a:lnTo>
                    <a:pt x="105329" y="203642"/>
                  </a:lnTo>
                  <a:lnTo>
                    <a:pt x="110588" y="204174"/>
                  </a:lnTo>
                  <a:lnTo>
                    <a:pt x="115681" y="205481"/>
                  </a:lnTo>
                  <a:lnTo>
                    <a:pt x="120663" y="207305"/>
                  </a:lnTo>
                  <a:lnTo>
                    <a:pt x="125573" y="209473"/>
                  </a:lnTo>
                  <a:lnTo>
                    <a:pt x="130433" y="211872"/>
                  </a:lnTo>
                  <a:lnTo>
                    <a:pt x="135262" y="214423"/>
                  </a:lnTo>
                  <a:lnTo>
                    <a:pt x="140067" y="217076"/>
                  </a:lnTo>
                  <a:lnTo>
                    <a:pt x="144859" y="220750"/>
                  </a:lnTo>
                  <a:lnTo>
                    <a:pt x="149640" y="225105"/>
                  </a:lnTo>
                  <a:lnTo>
                    <a:pt x="154416" y="229912"/>
                  </a:lnTo>
                  <a:lnTo>
                    <a:pt x="158393" y="234070"/>
                  </a:lnTo>
                  <a:lnTo>
                    <a:pt x="164929" y="241230"/>
                  </a:lnTo>
                  <a:lnTo>
                    <a:pt x="176864" y="255166"/>
                  </a:lnTo>
                  <a:lnTo>
                    <a:pt x="186661" y="266810"/>
                  </a:lnTo>
                  <a:lnTo>
                    <a:pt x="192045" y="275783"/>
                  </a:lnTo>
                  <a:lnTo>
                    <a:pt x="197084" y="285169"/>
                  </a:lnTo>
                  <a:lnTo>
                    <a:pt x="201969" y="292516"/>
                  </a:lnTo>
                  <a:lnTo>
                    <a:pt x="206786" y="301496"/>
                  </a:lnTo>
                  <a:lnTo>
                    <a:pt x="210779" y="310884"/>
                  </a:lnTo>
                  <a:lnTo>
                    <a:pt x="212554" y="318232"/>
                  </a:lnTo>
                  <a:lnTo>
                    <a:pt x="215459" y="324673"/>
                  </a:lnTo>
                  <a:lnTo>
                    <a:pt x="221117" y="3338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0"/>
            <p:cNvSpPr/>
            <p:nvPr/>
          </p:nvSpPr>
          <p:spPr>
            <a:xfrm>
              <a:off x="5450681" y="3857625"/>
              <a:ext cx="28525" cy="162878"/>
            </a:xfrm>
            <a:custGeom>
              <a:avLst/>
              <a:gdLst/>
              <a:ahLst/>
              <a:cxnLst/>
              <a:rect l="0" t="0" r="0" b="0"/>
              <a:pathLst>
                <a:path w="28525" h="162878">
                  <a:moveTo>
                    <a:pt x="14287" y="0"/>
                  </a:moveTo>
                  <a:lnTo>
                    <a:pt x="21873" y="13652"/>
                  </a:lnTo>
                  <a:lnTo>
                    <a:pt x="24107" y="19579"/>
                  </a:lnTo>
                  <a:lnTo>
                    <a:pt x="25596" y="25435"/>
                  </a:lnTo>
                  <a:lnTo>
                    <a:pt x="26589" y="31244"/>
                  </a:lnTo>
                  <a:lnTo>
                    <a:pt x="27252" y="37022"/>
                  </a:lnTo>
                  <a:lnTo>
                    <a:pt x="27693" y="42778"/>
                  </a:lnTo>
                  <a:lnTo>
                    <a:pt x="27987" y="48521"/>
                  </a:lnTo>
                  <a:lnTo>
                    <a:pt x="28314" y="59982"/>
                  </a:lnTo>
                  <a:lnTo>
                    <a:pt x="28497" y="79685"/>
                  </a:lnTo>
                  <a:lnTo>
                    <a:pt x="28524" y="87413"/>
                  </a:lnTo>
                  <a:lnTo>
                    <a:pt x="27747" y="94470"/>
                  </a:lnTo>
                  <a:lnTo>
                    <a:pt x="26435" y="101080"/>
                  </a:lnTo>
                  <a:lnTo>
                    <a:pt x="24768" y="107391"/>
                  </a:lnTo>
                  <a:lnTo>
                    <a:pt x="22862" y="113504"/>
                  </a:lnTo>
                  <a:lnTo>
                    <a:pt x="20797" y="119484"/>
                  </a:lnTo>
                  <a:lnTo>
                    <a:pt x="18627" y="125376"/>
                  </a:lnTo>
                  <a:lnTo>
                    <a:pt x="17181" y="130256"/>
                  </a:lnTo>
                  <a:lnTo>
                    <a:pt x="16217" y="134463"/>
                  </a:lnTo>
                  <a:lnTo>
                    <a:pt x="15573" y="138219"/>
                  </a:lnTo>
                  <a:lnTo>
                    <a:pt x="14351" y="141676"/>
                  </a:lnTo>
                  <a:lnTo>
                    <a:pt x="12742" y="144933"/>
                  </a:lnTo>
                  <a:lnTo>
                    <a:pt x="10876" y="148057"/>
                  </a:lnTo>
                  <a:lnTo>
                    <a:pt x="8838" y="151092"/>
                  </a:lnTo>
                  <a:lnTo>
                    <a:pt x="6685" y="154068"/>
                  </a:lnTo>
                  <a:lnTo>
                    <a:pt x="0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81"/>
            <p:cNvSpPr/>
            <p:nvPr/>
          </p:nvSpPr>
          <p:spPr>
            <a:xfrm>
              <a:off x="5564981" y="3621485"/>
              <a:ext cx="180749" cy="304720"/>
            </a:xfrm>
            <a:custGeom>
              <a:avLst/>
              <a:gdLst/>
              <a:ahLst/>
              <a:cxnLst/>
              <a:rect l="0" t="0" r="0" b="0"/>
              <a:pathLst>
                <a:path w="180749" h="304720">
                  <a:moveTo>
                    <a:pt x="0" y="30399"/>
                  </a:moveTo>
                  <a:lnTo>
                    <a:pt x="20585" y="30399"/>
                  </a:lnTo>
                  <a:lnTo>
                    <a:pt x="24042" y="29447"/>
                  </a:lnTo>
                  <a:lnTo>
                    <a:pt x="27140" y="27860"/>
                  </a:lnTo>
                  <a:lnTo>
                    <a:pt x="29999" y="25849"/>
                  </a:lnTo>
                  <a:lnTo>
                    <a:pt x="33493" y="24508"/>
                  </a:lnTo>
                  <a:lnTo>
                    <a:pt x="37410" y="23614"/>
                  </a:lnTo>
                  <a:lnTo>
                    <a:pt x="41609" y="23019"/>
                  </a:lnTo>
                  <a:lnTo>
                    <a:pt x="45995" y="22622"/>
                  </a:lnTo>
                  <a:lnTo>
                    <a:pt x="50508" y="22357"/>
                  </a:lnTo>
                  <a:lnTo>
                    <a:pt x="55103" y="22180"/>
                  </a:lnTo>
                  <a:lnTo>
                    <a:pt x="59753" y="21110"/>
                  </a:lnTo>
                  <a:lnTo>
                    <a:pt x="64442" y="19444"/>
                  </a:lnTo>
                  <a:lnTo>
                    <a:pt x="69155" y="17381"/>
                  </a:lnTo>
                  <a:lnTo>
                    <a:pt x="74678" y="16005"/>
                  </a:lnTo>
                  <a:lnTo>
                    <a:pt x="80742" y="15088"/>
                  </a:lnTo>
                  <a:lnTo>
                    <a:pt x="87165" y="14477"/>
                  </a:lnTo>
                  <a:lnTo>
                    <a:pt x="93035" y="13117"/>
                  </a:lnTo>
                  <a:lnTo>
                    <a:pt x="98536" y="11258"/>
                  </a:lnTo>
                  <a:lnTo>
                    <a:pt x="103790" y="9066"/>
                  </a:lnTo>
                  <a:lnTo>
                    <a:pt x="109674" y="7605"/>
                  </a:lnTo>
                  <a:lnTo>
                    <a:pt x="115979" y="6631"/>
                  </a:lnTo>
                  <a:lnTo>
                    <a:pt x="122563" y="5981"/>
                  </a:lnTo>
                  <a:lnTo>
                    <a:pt x="128539" y="4595"/>
                  </a:lnTo>
                  <a:lnTo>
                    <a:pt x="134112" y="2719"/>
                  </a:lnTo>
                  <a:lnTo>
                    <a:pt x="139414" y="516"/>
                  </a:lnTo>
                  <a:lnTo>
                    <a:pt x="143743" y="0"/>
                  </a:lnTo>
                  <a:lnTo>
                    <a:pt x="147423" y="608"/>
                  </a:lnTo>
                  <a:lnTo>
                    <a:pt x="150669" y="1966"/>
                  </a:lnTo>
                  <a:lnTo>
                    <a:pt x="154421" y="2871"/>
                  </a:lnTo>
                  <a:lnTo>
                    <a:pt x="158509" y="3475"/>
                  </a:lnTo>
                  <a:lnTo>
                    <a:pt x="162823" y="3877"/>
                  </a:lnTo>
                  <a:lnTo>
                    <a:pt x="166493" y="5098"/>
                  </a:lnTo>
                  <a:lnTo>
                    <a:pt x="169732" y="6864"/>
                  </a:lnTo>
                  <a:lnTo>
                    <a:pt x="172686" y="8994"/>
                  </a:lnTo>
                  <a:lnTo>
                    <a:pt x="178084" y="13901"/>
                  </a:lnTo>
                  <a:lnTo>
                    <a:pt x="180635" y="16543"/>
                  </a:lnTo>
                  <a:lnTo>
                    <a:pt x="180748" y="32592"/>
                  </a:lnTo>
                  <a:lnTo>
                    <a:pt x="179236" y="57579"/>
                  </a:lnTo>
                  <a:lnTo>
                    <a:pt x="176641" y="88524"/>
                  </a:lnTo>
                  <a:lnTo>
                    <a:pt x="174116" y="112012"/>
                  </a:lnTo>
                  <a:lnTo>
                    <a:pt x="171640" y="130527"/>
                  </a:lnTo>
                  <a:lnTo>
                    <a:pt x="169195" y="145729"/>
                  </a:lnTo>
                  <a:lnTo>
                    <a:pt x="166772" y="157768"/>
                  </a:lnTo>
                  <a:lnTo>
                    <a:pt x="164363" y="167699"/>
                  </a:lnTo>
                  <a:lnTo>
                    <a:pt x="161962" y="176225"/>
                  </a:lnTo>
                  <a:lnTo>
                    <a:pt x="160362" y="184767"/>
                  </a:lnTo>
                  <a:lnTo>
                    <a:pt x="159295" y="193318"/>
                  </a:lnTo>
                  <a:lnTo>
                    <a:pt x="158584" y="201877"/>
                  </a:lnTo>
                  <a:lnTo>
                    <a:pt x="158110" y="209488"/>
                  </a:lnTo>
                  <a:lnTo>
                    <a:pt x="157794" y="216467"/>
                  </a:lnTo>
                  <a:lnTo>
                    <a:pt x="157443" y="229301"/>
                  </a:lnTo>
                  <a:lnTo>
                    <a:pt x="157217" y="253062"/>
                  </a:lnTo>
                  <a:lnTo>
                    <a:pt x="157162" y="298959"/>
                  </a:lnTo>
                  <a:lnTo>
                    <a:pt x="157956" y="300879"/>
                  </a:lnTo>
                  <a:lnTo>
                    <a:pt x="159279" y="302159"/>
                  </a:lnTo>
                  <a:lnTo>
                    <a:pt x="164306" y="3047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82"/>
            <p:cNvSpPr/>
            <p:nvPr/>
          </p:nvSpPr>
          <p:spPr>
            <a:xfrm>
              <a:off x="5829300" y="3514725"/>
              <a:ext cx="210499" cy="411480"/>
            </a:xfrm>
            <a:custGeom>
              <a:avLst/>
              <a:gdLst/>
              <a:ahLst/>
              <a:cxnLst/>
              <a:rect l="0" t="0" r="0" b="0"/>
              <a:pathLst>
                <a:path w="210499" h="411480">
                  <a:moveTo>
                    <a:pt x="0" y="0"/>
                  </a:moveTo>
                  <a:lnTo>
                    <a:pt x="14434" y="0"/>
                  </a:lnTo>
                  <a:lnTo>
                    <a:pt x="17560" y="952"/>
                  </a:lnTo>
                  <a:lnTo>
                    <a:pt x="27340" y="6844"/>
                  </a:lnTo>
                  <a:lnTo>
                    <a:pt x="32514" y="9325"/>
                  </a:lnTo>
                  <a:lnTo>
                    <a:pt x="38344" y="11931"/>
                  </a:lnTo>
                  <a:lnTo>
                    <a:pt x="43819" y="14621"/>
                  </a:lnTo>
                  <a:lnTo>
                    <a:pt x="49057" y="17368"/>
                  </a:lnTo>
                  <a:lnTo>
                    <a:pt x="54136" y="20151"/>
                  </a:lnTo>
                  <a:lnTo>
                    <a:pt x="59903" y="23911"/>
                  </a:lnTo>
                  <a:lnTo>
                    <a:pt x="66129" y="28323"/>
                  </a:lnTo>
                  <a:lnTo>
                    <a:pt x="72661" y="33170"/>
                  </a:lnTo>
                  <a:lnTo>
                    <a:pt x="78603" y="37353"/>
                  </a:lnTo>
                  <a:lnTo>
                    <a:pt x="84152" y="41094"/>
                  </a:lnTo>
                  <a:lnTo>
                    <a:pt x="89439" y="44541"/>
                  </a:lnTo>
                  <a:lnTo>
                    <a:pt x="95345" y="48744"/>
                  </a:lnTo>
                  <a:lnTo>
                    <a:pt x="108256" y="58494"/>
                  </a:lnTo>
                  <a:lnTo>
                    <a:pt x="128913" y="74693"/>
                  </a:lnTo>
                  <a:lnTo>
                    <a:pt x="135155" y="80275"/>
                  </a:lnTo>
                  <a:lnTo>
                    <a:pt x="140903" y="85902"/>
                  </a:lnTo>
                  <a:lnTo>
                    <a:pt x="146322" y="91557"/>
                  </a:lnTo>
                  <a:lnTo>
                    <a:pt x="152317" y="98186"/>
                  </a:lnTo>
                  <a:lnTo>
                    <a:pt x="171337" y="120214"/>
                  </a:lnTo>
                  <a:lnTo>
                    <a:pt x="182248" y="133121"/>
                  </a:lnTo>
                  <a:lnTo>
                    <a:pt x="186586" y="140182"/>
                  </a:lnTo>
                  <a:lnTo>
                    <a:pt x="190272" y="147747"/>
                  </a:lnTo>
                  <a:lnTo>
                    <a:pt x="193523" y="155648"/>
                  </a:lnTo>
                  <a:lnTo>
                    <a:pt x="196484" y="163772"/>
                  </a:lnTo>
                  <a:lnTo>
                    <a:pt x="199252" y="172046"/>
                  </a:lnTo>
                  <a:lnTo>
                    <a:pt x="201890" y="180420"/>
                  </a:lnTo>
                  <a:lnTo>
                    <a:pt x="203650" y="188860"/>
                  </a:lnTo>
                  <a:lnTo>
                    <a:pt x="204823" y="197344"/>
                  </a:lnTo>
                  <a:lnTo>
                    <a:pt x="205605" y="205857"/>
                  </a:lnTo>
                  <a:lnTo>
                    <a:pt x="206920" y="214391"/>
                  </a:lnTo>
                  <a:lnTo>
                    <a:pt x="208591" y="222937"/>
                  </a:lnTo>
                  <a:lnTo>
                    <a:pt x="210498" y="231492"/>
                  </a:lnTo>
                  <a:lnTo>
                    <a:pt x="205420" y="252435"/>
                  </a:lnTo>
                  <a:lnTo>
                    <a:pt x="195684" y="281637"/>
                  </a:lnTo>
                  <a:lnTo>
                    <a:pt x="182843" y="316346"/>
                  </a:lnTo>
                  <a:lnTo>
                    <a:pt x="173489" y="340437"/>
                  </a:lnTo>
                  <a:lnTo>
                    <a:pt x="166459" y="357450"/>
                  </a:lnTo>
                  <a:lnTo>
                    <a:pt x="160979" y="369745"/>
                  </a:lnTo>
                  <a:lnTo>
                    <a:pt x="155738" y="378894"/>
                  </a:lnTo>
                  <a:lnTo>
                    <a:pt x="150657" y="385946"/>
                  </a:lnTo>
                  <a:lnTo>
                    <a:pt x="138037" y="400422"/>
                  </a:lnTo>
                  <a:lnTo>
                    <a:pt x="130454" y="409295"/>
                  </a:lnTo>
                  <a:lnTo>
                    <a:pt x="129038" y="410023"/>
                  </a:lnTo>
                  <a:lnTo>
                    <a:pt x="122600" y="411288"/>
                  </a:lnTo>
                  <a:lnTo>
                    <a:pt x="121443" y="4114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83"/>
            <p:cNvSpPr/>
            <p:nvPr/>
          </p:nvSpPr>
          <p:spPr>
            <a:xfrm>
              <a:off x="6129337" y="3874770"/>
              <a:ext cx="70446" cy="222885"/>
            </a:xfrm>
            <a:custGeom>
              <a:avLst/>
              <a:gdLst/>
              <a:ahLst/>
              <a:cxnLst/>
              <a:rect l="0" t="0" r="0" b="0"/>
              <a:pathLst>
                <a:path w="70446" h="222885">
                  <a:moveTo>
                    <a:pt x="64294" y="0"/>
                  </a:moveTo>
                  <a:lnTo>
                    <a:pt x="64294" y="7381"/>
                  </a:lnTo>
                  <a:lnTo>
                    <a:pt x="66411" y="10583"/>
                  </a:lnTo>
                  <a:lnTo>
                    <a:pt x="68087" y="12770"/>
                  </a:lnTo>
                  <a:lnTo>
                    <a:pt x="69204" y="16133"/>
                  </a:lnTo>
                  <a:lnTo>
                    <a:pt x="69948" y="20280"/>
                  </a:lnTo>
                  <a:lnTo>
                    <a:pt x="70445" y="24950"/>
                  </a:lnTo>
                  <a:lnTo>
                    <a:pt x="69982" y="30921"/>
                  </a:lnTo>
                  <a:lnTo>
                    <a:pt x="68880" y="37759"/>
                  </a:lnTo>
                  <a:lnTo>
                    <a:pt x="67351" y="45175"/>
                  </a:lnTo>
                  <a:lnTo>
                    <a:pt x="66332" y="52024"/>
                  </a:lnTo>
                  <a:lnTo>
                    <a:pt x="65653" y="58495"/>
                  </a:lnTo>
                  <a:lnTo>
                    <a:pt x="65200" y="64714"/>
                  </a:lnTo>
                  <a:lnTo>
                    <a:pt x="64104" y="72670"/>
                  </a:lnTo>
                  <a:lnTo>
                    <a:pt x="62580" y="81784"/>
                  </a:lnTo>
                  <a:lnTo>
                    <a:pt x="60770" y="91670"/>
                  </a:lnTo>
                  <a:lnTo>
                    <a:pt x="58769" y="101118"/>
                  </a:lnTo>
                  <a:lnTo>
                    <a:pt x="56642" y="110274"/>
                  </a:lnTo>
                  <a:lnTo>
                    <a:pt x="54430" y="119236"/>
                  </a:lnTo>
                  <a:lnTo>
                    <a:pt x="51368" y="128068"/>
                  </a:lnTo>
                  <a:lnTo>
                    <a:pt x="47740" y="136814"/>
                  </a:lnTo>
                  <a:lnTo>
                    <a:pt x="43732" y="145501"/>
                  </a:lnTo>
                  <a:lnTo>
                    <a:pt x="39474" y="154151"/>
                  </a:lnTo>
                  <a:lnTo>
                    <a:pt x="26689" y="179024"/>
                  </a:lnTo>
                  <a:lnTo>
                    <a:pt x="23349" y="186024"/>
                  </a:lnTo>
                  <a:lnTo>
                    <a:pt x="17521" y="198882"/>
                  </a:lnTo>
                  <a:lnTo>
                    <a:pt x="12285" y="210947"/>
                  </a:lnTo>
                  <a:lnTo>
                    <a:pt x="9778" y="214926"/>
                  </a:lnTo>
                  <a:lnTo>
                    <a:pt x="7312" y="217579"/>
                  </a:lnTo>
                  <a:lnTo>
                    <a:pt x="0" y="2228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84"/>
            <p:cNvSpPr/>
            <p:nvPr/>
          </p:nvSpPr>
          <p:spPr>
            <a:xfrm>
              <a:off x="6459485" y="3455070"/>
              <a:ext cx="169916" cy="496853"/>
            </a:xfrm>
            <a:custGeom>
              <a:avLst/>
              <a:gdLst/>
              <a:ahLst/>
              <a:cxnLst/>
              <a:rect l="0" t="0" r="0" b="0"/>
              <a:pathLst>
                <a:path w="169916" h="496853">
                  <a:moveTo>
                    <a:pt x="162771" y="8220"/>
                  </a:moveTo>
                  <a:lnTo>
                    <a:pt x="158978" y="8220"/>
                  </a:lnTo>
                  <a:lnTo>
                    <a:pt x="157068" y="7267"/>
                  </a:lnTo>
                  <a:lnTo>
                    <a:pt x="152828" y="3669"/>
                  </a:lnTo>
                  <a:lnTo>
                    <a:pt x="149771" y="839"/>
                  </a:lnTo>
                  <a:lnTo>
                    <a:pt x="146939" y="177"/>
                  </a:lnTo>
                  <a:lnTo>
                    <a:pt x="145073" y="0"/>
                  </a:lnTo>
                  <a:lnTo>
                    <a:pt x="143035" y="835"/>
                  </a:lnTo>
                  <a:lnTo>
                    <a:pt x="138654" y="4302"/>
                  </a:lnTo>
                  <a:lnTo>
                    <a:pt x="135580" y="5608"/>
                  </a:lnTo>
                  <a:lnTo>
                    <a:pt x="131944" y="6479"/>
                  </a:lnTo>
                  <a:lnTo>
                    <a:pt x="127932" y="7059"/>
                  </a:lnTo>
                  <a:lnTo>
                    <a:pt x="124464" y="8399"/>
                  </a:lnTo>
                  <a:lnTo>
                    <a:pt x="121358" y="10244"/>
                  </a:lnTo>
                  <a:lnTo>
                    <a:pt x="118494" y="12427"/>
                  </a:lnTo>
                  <a:lnTo>
                    <a:pt x="114997" y="14834"/>
                  </a:lnTo>
                  <a:lnTo>
                    <a:pt x="106877" y="20050"/>
                  </a:lnTo>
                  <a:lnTo>
                    <a:pt x="102490" y="23726"/>
                  </a:lnTo>
                  <a:lnTo>
                    <a:pt x="97977" y="28082"/>
                  </a:lnTo>
                  <a:lnTo>
                    <a:pt x="93381" y="32891"/>
                  </a:lnTo>
                  <a:lnTo>
                    <a:pt x="88730" y="38003"/>
                  </a:lnTo>
                  <a:lnTo>
                    <a:pt x="79329" y="48762"/>
                  </a:lnTo>
                  <a:lnTo>
                    <a:pt x="65110" y="65529"/>
                  </a:lnTo>
                  <a:lnTo>
                    <a:pt x="60358" y="72143"/>
                  </a:lnTo>
                  <a:lnTo>
                    <a:pt x="55601" y="79410"/>
                  </a:lnTo>
                  <a:lnTo>
                    <a:pt x="50843" y="87113"/>
                  </a:lnTo>
                  <a:lnTo>
                    <a:pt x="41323" y="103291"/>
                  </a:lnTo>
                  <a:lnTo>
                    <a:pt x="22277" y="136960"/>
                  </a:lnTo>
                  <a:lnTo>
                    <a:pt x="18308" y="146434"/>
                  </a:lnTo>
                  <a:lnTo>
                    <a:pt x="14869" y="156560"/>
                  </a:lnTo>
                  <a:lnTo>
                    <a:pt x="3646" y="195637"/>
                  </a:lnTo>
                  <a:lnTo>
                    <a:pt x="1919" y="204602"/>
                  </a:lnTo>
                  <a:lnTo>
                    <a:pt x="767" y="213436"/>
                  </a:lnTo>
                  <a:lnTo>
                    <a:pt x="0" y="222183"/>
                  </a:lnTo>
                  <a:lnTo>
                    <a:pt x="3456" y="247064"/>
                  </a:lnTo>
                  <a:lnTo>
                    <a:pt x="9730" y="282702"/>
                  </a:lnTo>
                  <a:lnTo>
                    <a:pt x="17882" y="325510"/>
                  </a:lnTo>
                  <a:lnTo>
                    <a:pt x="24903" y="355954"/>
                  </a:lnTo>
                  <a:lnTo>
                    <a:pt x="31172" y="378156"/>
                  </a:lnTo>
                  <a:lnTo>
                    <a:pt x="36938" y="394861"/>
                  </a:lnTo>
                  <a:lnTo>
                    <a:pt x="42370" y="406951"/>
                  </a:lnTo>
                  <a:lnTo>
                    <a:pt x="47579" y="415963"/>
                  </a:lnTo>
                  <a:lnTo>
                    <a:pt x="52639" y="422923"/>
                  </a:lnTo>
                  <a:lnTo>
                    <a:pt x="57600" y="429469"/>
                  </a:lnTo>
                  <a:lnTo>
                    <a:pt x="67345" y="441821"/>
                  </a:lnTo>
                  <a:lnTo>
                    <a:pt x="72959" y="446830"/>
                  </a:lnTo>
                  <a:lnTo>
                    <a:pt x="79084" y="451122"/>
                  </a:lnTo>
                  <a:lnTo>
                    <a:pt x="117229" y="473825"/>
                  </a:lnTo>
                  <a:lnTo>
                    <a:pt x="121297" y="475785"/>
                  </a:lnTo>
                  <a:lnTo>
                    <a:pt x="124803" y="477093"/>
                  </a:lnTo>
                  <a:lnTo>
                    <a:pt x="127933" y="477964"/>
                  </a:lnTo>
                  <a:lnTo>
                    <a:pt x="131608" y="479498"/>
                  </a:lnTo>
                  <a:lnTo>
                    <a:pt x="135646" y="481473"/>
                  </a:lnTo>
                  <a:lnTo>
                    <a:pt x="139925" y="483742"/>
                  </a:lnTo>
                  <a:lnTo>
                    <a:pt x="143572" y="485254"/>
                  </a:lnTo>
                  <a:lnTo>
                    <a:pt x="146797" y="486263"/>
                  </a:lnTo>
                  <a:lnTo>
                    <a:pt x="149740" y="486935"/>
                  </a:lnTo>
                  <a:lnTo>
                    <a:pt x="152496" y="488336"/>
                  </a:lnTo>
                  <a:lnTo>
                    <a:pt x="157675" y="492432"/>
                  </a:lnTo>
                  <a:lnTo>
                    <a:pt x="162623" y="494888"/>
                  </a:lnTo>
                  <a:lnTo>
                    <a:pt x="169915" y="4968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85"/>
            <p:cNvSpPr/>
            <p:nvPr/>
          </p:nvSpPr>
          <p:spPr>
            <a:xfrm>
              <a:off x="6722268" y="3576425"/>
              <a:ext cx="183064" cy="294364"/>
            </a:xfrm>
            <a:custGeom>
              <a:avLst/>
              <a:gdLst/>
              <a:ahLst/>
              <a:cxnLst/>
              <a:rect l="0" t="0" r="0" b="0"/>
              <a:pathLst>
                <a:path w="183064" h="294364">
                  <a:moveTo>
                    <a:pt x="0" y="84032"/>
                  </a:moveTo>
                  <a:lnTo>
                    <a:pt x="0" y="76651"/>
                  </a:lnTo>
                  <a:lnTo>
                    <a:pt x="5704" y="68851"/>
                  </a:lnTo>
                  <a:lnTo>
                    <a:pt x="16793" y="55339"/>
                  </a:lnTo>
                  <a:lnTo>
                    <a:pt x="19927" y="52521"/>
                  </a:lnTo>
                  <a:lnTo>
                    <a:pt x="23603" y="49690"/>
                  </a:lnTo>
                  <a:lnTo>
                    <a:pt x="27642" y="46849"/>
                  </a:lnTo>
                  <a:lnTo>
                    <a:pt x="31128" y="44004"/>
                  </a:lnTo>
                  <a:lnTo>
                    <a:pt x="34246" y="41154"/>
                  </a:lnTo>
                  <a:lnTo>
                    <a:pt x="37119" y="38302"/>
                  </a:lnTo>
                  <a:lnTo>
                    <a:pt x="41414" y="35447"/>
                  </a:lnTo>
                  <a:lnTo>
                    <a:pt x="46659" y="32593"/>
                  </a:lnTo>
                  <a:lnTo>
                    <a:pt x="52537" y="29737"/>
                  </a:lnTo>
                  <a:lnTo>
                    <a:pt x="58044" y="26880"/>
                  </a:lnTo>
                  <a:lnTo>
                    <a:pt x="68395" y="21166"/>
                  </a:lnTo>
                  <a:lnTo>
                    <a:pt x="87976" y="9737"/>
                  </a:lnTo>
                  <a:lnTo>
                    <a:pt x="97573" y="4022"/>
                  </a:lnTo>
                  <a:lnTo>
                    <a:pt x="102355" y="2117"/>
                  </a:lnTo>
                  <a:lnTo>
                    <a:pt x="107131" y="847"/>
                  </a:lnTo>
                  <a:lnTo>
                    <a:pt x="111902" y="0"/>
                  </a:lnTo>
                  <a:lnTo>
                    <a:pt x="116670" y="388"/>
                  </a:lnTo>
                  <a:lnTo>
                    <a:pt x="121436" y="1600"/>
                  </a:lnTo>
                  <a:lnTo>
                    <a:pt x="126201" y="3359"/>
                  </a:lnTo>
                  <a:lnTo>
                    <a:pt x="130172" y="4533"/>
                  </a:lnTo>
                  <a:lnTo>
                    <a:pt x="133612" y="5315"/>
                  </a:lnTo>
                  <a:lnTo>
                    <a:pt x="136700" y="5837"/>
                  </a:lnTo>
                  <a:lnTo>
                    <a:pt x="139552" y="8089"/>
                  </a:lnTo>
                  <a:lnTo>
                    <a:pt x="144838" y="15672"/>
                  </a:lnTo>
                  <a:lnTo>
                    <a:pt x="147716" y="22852"/>
                  </a:lnTo>
                  <a:lnTo>
                    <a:pt x="148996" y="30171"/>
                  </a:lnTo>
                  <a:lnTo>
                    <a:pt x="149337" y="34790"/>
                  </a:lnTo>
                  <a:lnTo>
                    <a:pt x="149564" y="39774"/>
                  </a:lnTo>
                  <a:lnTo>
                    <a:pt x="148922" y="45002"/>
                  </a:lnTo>
                  <a:lnTo>
                    <a:pt x="147701" y="50392"/>
                  </a:lnTo>
                  <a:lnTo>
                    <a:pt x="146092" y="55890"/>
                  </a:lnTo>
                  <a:lnTo>
                    <a:pt x="144226" y="61461"/>
                  </a:lnTo>
                  <a:lnTo>
                    <a:pt x="142188" y="67080"/>
                  </a:lnTo>
                  <a:lnTo>
                    <a:pt x="140037" y="72730"/>
                  </a:lnTo>
                  <a:lnTo>
                    <a:pt x="137014" y="78403"/>
                  </a:lnTo>
                  <a:lnTo>
                    <a:pt x="133411" y="84089"/>
                  </a:lnTo>
                  <a:lnTo>
                    <a:pt x="129423" y="89785"/>
                  </a:lnTo>
                  <a:lnTo>
                    <a:pt x="125969" y="95488"/>
                  </a:lnTo>
                  <a:lnTo>
                    <a:pt x="122873" y="101194"/>
                  </a:lnTo>
                  <a:lnTo>
                    <a:pt x="120015" y="106904"/>
                  </a:lnTo>
                  <a:lnTo>
                    <a:pt x="116523" y="112614"/>
                  </a:lnTo>
                  <a:lnTo>
                    <a:pt x="112607" y="118327"/>
                  </a:lnTo>
                  <a:lnTo>
                    <a:pt x="104817" y="128802"/>
                  </a:lnTo>
                  <a:lnTo>
                    <a:pt x="98709" y="136632"/>
                  </a:lnTo>
                  <a:lnTo>
                    <a:pt x="95174" y="139101"/>
                  </a:lnTo>
                  <a:lnTo>
                    <a:pt x="91231" y="140747"/>
                  </a:lnTo>
                  <a:lnTo>
                    <a:pt x="87014" y="141845"/>
                  </a:lnTo>
                  <a:lnTo>
                    <a:pt x="84204" y="143529"/>
                  </a:lnTo>
                  <a:lnTo>
                    <a:pt x="82329" y="145604"/>
                  </a:lnTo>
                  <a:lnTo>
                    <a:pt x="81080" y="147940"/>
                  </a:lnTo>
                  <a:lnTo>
                    <a:pt x="79454" y="149497"/>
                  </a:lnTo>
                  <a:lnTo>
                    <a:pt x="77575" y="150535"/>
                  </a:lnTo>
                  <a:lnTo>
                    <a:pt x="72650" y="152202"/>
                  </a:lnTo>
                  <a:lnTo>
                    <a:pt x="72246" y="151386"/>
                  </a:lnTo>
                  <a:lnTo>
                    <a:pt x="71544" y="145195"/>
                  </a:lnTo>
                  <a:lnTo>
                    <a:pt x="71469" y="139831"/>
                  </a:lnTo>
                  <a:lnTo>
                    <a:pt x="73046" y="137424"/>
                  </a:lnTo>
                  <a:lnTo>
                    <a:pt x="75685" y="134867"/>
                  </a:lnTo>
                  <a:lnTo>
                    <a:pt x="79031" y="132209"/>
                  </a:lnTo>
                  <a:lnTo>
                    <a:pt x="82850" y="129485"/>
                  </a:lnTo>
                  <a:lnTo>
                    <a:pt x="86983" y="126717"/>
                  </a:lnTo>
                  <a:lnTo>
                    <a:pt x="95809" y="121100"/>
                  </a:lnTo>
                  <a:lnTo>
                    <a:pt x="105024" y="115429"/>
                  </a:lnTo>
                  <a:lnTo>
                    <a:pt x="109704" y="113536"/>
                  </a:lnTo>
                  <a:lnTo>
                    <a:pt x="114411" y="112274"/>
                  </a:lnTo>
                  <a:lnTo>
                    <a:pt x="119136" y="111432"/>
                  </a:lnTo>
                  <a:lnTo>
                    <a:pt x="123874" y="110872"/>
                  </a:lnTo>
                  <a:lnTo>
                    <a:pt x="128621" y="110498"/>
                  </a:lnTo>
                  <a:lnTo>
                    <a:pt x="133372" y="110248"/>
                  </a:lnTo>
                  <a:lnTo>
                    <a:pt x="142885" y="109971"/>
                  </a:lnTo>
                  <a:lnTo>
                    <a:pt x="147645" y="109897"/>
                  </a:lnTo>
                  <a:lnTo>
                    <a:pt x="152405" y="110800"/>
                  </a:lnTo>
                  <a:lnTo>
                    <a:pt x="157166" y="112355"/>
                  </a:lnTo>
                  <a:lnTo>
                    <a:pt x="161928" y="114344"/>
                  </a:lnTo>
                  <a:lnTo>
                    <a:pt x="166689" y="116622"/>
                  </a:lnTo>
                  <a:lnTo>
                    <a:pt x="171451" y="119094"/>
                  </a:lnTo>
                  <a:lnTo>
                    <a:pt x="176214" y="121694"/>
                  </a:lnTo>
                  <a:lnTo>
                    <a:pt x="179388" y="134858"/>
                  </a:lnTo>
                  <a:lnTo>
                    <a:pt x="181505" y="155063"/>
                  </a:lnTo>
                  <a:lnTo>
                    <a:pt x="182915" y="179964"/>
                  </a:lnTo>
                  <a:lnTo>
                    <a:pt x="183063" y="198469"/>
                  </a:lnTo>
                  <a:lnTo>
                    <a:pt x="182367" y="212711"/>
                  </a:lnTo>
                  <a:lnTo>
                    <a:pt x="181109" y="224110"/>
                  </a:lnTo>
                  <a:lnTo>
                    <a:pt x="178683" y="233615"/>
                  </a:lnTo>
                  <a:lnTo>
                    <a:pt x="175479" y="241857"/>
                  </a:lnTo>
                  <a:lnTo>
                    <a:pt x="171755" y="249256"/>
                  </a:lnTo>
                  <a:lnTo>
                    <a:pt x="168478" y="255141"/>
                  </a:lnTo>
                  <a:lnTo>
                    <a:pt x="165500" y="260017"/>
                  </a:lnTo>
                  <a:lnTo>
                    <a:pt x="162721" y="264221"/>
                  </a:lnTo>
                  <a:lnTo>
                    <a:pt x="159281" y="267975"/>
                  </a:lnTo>
                  <a:lnTo>
                    <a:pt x="155400" y="271431"/>
                  </a:lnTo>
                  <a:lnTo>
                    <a:pt x="151225" y="274687"/>
                  </a:lnTo>
                  <a:lnTo>
                    <a:pt x="146061" y="277810"/>
                  </a:lnTo>
                  <a:lnTo>
                    <a:pt x="140237" y="280845"/>
                  </a:lnTo>
                  <a:lnTo>
                    <a:pt x="133973" y="283821"/>
                  </a:lnTo>
                  <a:lnTo>
                    <a:pt x="128209" y="285804"/>
                  </a:lnTo>
                  <a:lnTo>
                    <a:pt x="122779" y="287127"/>
                  </a:lnTo>
                  <a:lnTo>
                    <a:pt x="117571" y="288009"/>
                  </a:lnTo>
                  <a:lnTo>
                    <a:pt x="113306" y="289549"/>
                  </a:lnTo>
                  <a:lnTo>
                    <a:pt x="109669" y="291528"/>
                  </a:lnTo>
                  <a:lnTo>
                    <a:pt x="106450" y="293800"/>
                  </a:lnTo>
                  <a:lnTo>
                    <a:pt x="102717" y="294363"/>
                  </a:lnTo>
                  <a:lnTo>
                    <a:pt x="98641" y="293785"/>
                  </a:lnTo>
                  <a:lnTo>
                    <a:pt x="94336" y="292447"/>
                  </a:lnTo>
                  <a:lnTo>
                    <a:pt x="89878" y="291555"/>
                  </a:lnTo>
                  <a:lnTo>
                    <a:pt x="85319" y="290961"/>
                  </a:lnTo>
                  <a:lnTo>
                    <a:pt x="80691" y="290564"/>
                  </a:lnTo>
                  <a:lnTo>
                    <a:pt x="73435" y="290124"/>
                  </a:lnTo>
                  <a:lnTo>
                    <a:pt x="67562" y="289928"/>
                  </a:lnTo>
                  <a:lnTo>
                    <a:pt x="62307" y="289842"/>
                  </a:lnTo>
                  <a:lnTo>
                    <a:pt x="59794" y="288866"/>
                  </a:lnTo>
                  <a:lnTo>
                    <a:pt x="54886" y="285242"/>
                  </a:lnTo>
                  <a:lnTo>
                    <a:pt x="50058" y="282996"/>
                  </a:lnTo>
                  <a:lnTo>
                    <a:pt x="45267" y="281998"/>
                  </a:lnTo>
                  <a:lnTo>
                    <a:pt x="40492" y="281555"/>
                  </a:lnTo>
                  <a:lnTo>
                    <a:pt x="35719" y="2812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86"/>
            <p:cNvSpPr/>
            <p:nvPr/>
          </p:nvSpPr>
          <p:spPr>
            <a:xfrm>
              <a:off x="7050881" y="3789045"/>
              <a:ext cx="13270" cy="180023"/>
            </a:xfrm>
            <a:custGeom>
              <a:avLst/>
              <a:gdLst/>
              <a:ahLst/>
              <a:cxnLst/>
              <a:rect l="0" t="0" r="0" b="0"/>
              <a:pathLst>
                <a:path w="13270" h="180023">
                  <a:moveTo>
                    <a:pt x="0" y="0"/>
                  </a:moveTo>
                  <a:lnTo>
                    <a:pt x="6151" y="7381"/>
                  </a:lnTo>
                  <a:lnTo>
                    <a:pt x="6482" y="8730"/>
                  </a:lnTo>
                  <a:lnTo>
                    <a:pt x="6850" y="12770"/>
                  </a:lnTo>
                  <a:lnTo>
                    <a:pt x="7741" y="15181"/>
                  </a:lnTo>
                  <a:lnTo>
                    <a:pt x="9129" y="17740"/>
                  </a:lnTo>
                  <a:lnTo>
                    <a:pt x="10849" y="20399"/>
                  </a:lnTo>
                  <a:lnTo>
                    <a:pt x="11995" y="24077"/>
                  </a:lnTo>
                  <a:lnTo>
                    <a:pt x="12759" y="28434"/>
                  </a:lnTo>
                  <a:lnTo>
                    <a:pt x="13269" y="33243"/>
                  </a:lnTo>
                  <a:lnTo>
                    <a:pt x="12814" y="38355"/>
                  </a:lnTo>
                  <a:lnTo>
                    <a:pt x="11718" y="43667"/>
                  </a:lnTo>
                  <a:lnTo>
                    <a:pt x="10193" y="49114"/>
                  </a:lnTo>
                  <a:lnTo>
                    <a:pt x="9177" y="54650"/>
                  </a:lnTo>
                  <a:lnTo>
                    <a:pt x="8499" y="60246"/>
                  </a:lnTo>
                  <a:lnTo>
                    <a:pt x="8047" y="65881"/>
                  </a:lnTo>
                  <a:lnTo>
                    <a:pt x="7746" y="71543"/>
                  </a:lnTo>
                  <a:lnTo>
                    <a:pt x="7411" y="82914"/>
                  </a:lnTo>
                  <a:lnTo>
                    <a:pt x="7179" y="108908"/>
                  </a:lnTo>
                  <a:lnTo>
                    <a:pt x="7168" y="112610"/>
                  </a:lnTo>
                  <a:lnTo>
                    <a:pt x="6365" y="116984"/>
                  </a:lnTo>
                  <a:lnTo>
                    <a:pt x="5037" y="121804"/>
                  </a:lnTo>
                  <a:lnTo>
                    <a:pt x="3358" y="126922"/>
                  </a:lnTo>
                  <a:lnTo>
                    <a:pt x="2238" y="132240"/>
                  </a:lnTo>
                  <a:lnTo>
                    <a:pt x="1493" y="137690"/>
                  </a:lnTo>
                  <a:lnTo>
                    <a:pt x="995" y="143228"/>
                  </a:lnTo>
                  <a:lnTo>
                    <a:pt x="663" y="147873"/>
                  </a:lnTo>
                  <a:lnTo>
                    <a:pt x="442" y="151922"/>
                  </a:lnTo>
                  <a:lnTo>
                    <a:pt x="197" y="158960"/>
                  </a:lnTo>
                  <a:lnTo>
                    <a:pt x="58" y="168278"/>
                  </a:lnTo>
                  <a:lnTo>
                    <a:pt x="0" y="180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87"/>
            <p:cNvSpPr/>
            <p:nvPr/>
          </p:nvSpPr>
          <p:spPr>
            <a:xfrm>
              <a:off x="7222458" y="3489007"/>
              <a:ext cx="142588" cy="320916"/>
            </a:xfrm>
            <a:custGeom>
              <a:avLst/>
              <a:gdLst/>
              <a:ahLst/>
              <a:cxnLst/>
              <a:rect l="0" t="0" r="0" b="0"/>
              <a:pathLst>
                <a:path w="142588" h="320916">
                  <a:moveTo>
                    <a:pt x="128460" y="34290"/>
                  </a:moveTo>
                  <a:lnTo>
                    <a:pt x="124667" y="29739"/>
                  </a:lnTo>
                  <a:lnTo>
                    <a:pt x="122757" y="28399"/>
                  </a:lnTo>
                  <a:lnTo>
                    <a:pt x="118517" y="26909"/>
                  </a:lnTo>
                  <a:lnTo>
                    <a:pt x="115460" y="26071"/>
                  </a:lnTo>
                  <a:lnTo>
                    <a:pt x="112629" y="23335"/>
                  </a:lnTo>
                  <a:lnTo>
                    <a:pt x="110761" y="21272"/>
                  </a:lnTo>
                  <a:lnTo>
                    <a:pt x="107930" y="19896"/>
                  </a:lnTo>
                  <a:lnTo>
                    <a:pt x="104455" y="18979"/>
                  </a:lnTo>
                  <a:lnTo>
                    <a:pt x="100550" y="18368"/>
                  </a:lnTo>
                  <a:lnTo>
                    <a:pt x="96360" y="18912"/>
                  </a:lnTo>
                  <a:lnTo>
                    <a:pt x="91979" y="20228"/>
                  </a:lnTo>
                  <a:lnTo>
                    <a:pt x="87471" y="22058"/>
                  </a:lnTo>
                  <a:lnTo>
                    <a:pt x="82878" y="23278"/>
                  </a:lnTo>
                  <a:lnTo>
                    <a:pt x="78228" y="24091"/>
                  </a:lnTo>
                  <a:lnTo>
                    <a:pt x="73541" y="24633"/>
                  </a:lnTo>
                  <a:lnTo>
                    <a:pt x="68829" y="25947"/>
                  </a:lnTo>
                  <a:lnTo>
                    <a:pt x="64100" y="27776"/>
                  </a:lnTo>
                  <a:lnTo>
                    <a:pt x="59360" y="29947"/>
                  </a:lnTo>
                  <a:lnTo>
                    <a:pt x="54612" y="32347"/>
                  </a:lnTo>
                  <a:lnTo>
                    <a:pt x="49860" y="34900"/>
                  </a:lnTo>
                  <a:lnTo>
                    <a:pt x="45103" y="37554"/>
                  </a:lnTo>
                  <a:lnTo>
                    <a:pt x="40345" y="41229"/>
                  </a:lnTo>
                  <a:lnTo>
                    <a:pt x="35586" y="45583"/>
                  </a:lnTo>
                  <a:lnTo>
                    <a:pt x="30825" y="50392"/>
                  </a:lnTo>
                  <a:lnTo>
                    <a:pt x="26858" y="54549"/>
                  </a:lnTo>
                  <a:lnTo>
                    <a:pt x="20333" y="61709"/>
                  </a:lnTo>
                  <a:lnTo>
                    <a:pt x="12197" y="71095"/>
                  </a:lnTo>
                  <a:lnTo>
                    <a:pt x="4759" y="79909"/>
                  </a:lnTo>
                  <a:lnTo>
                    <a:pt x="3131" y="83752"/>
                  </a:lnTo>
                  <a:lnTo>
                    <a:pt x="1321" y="93103"/>
                  </a:lnTo>
                  <a:lnTo>
                    <a:pt x="516" y="101069"/>
                  </a:lnTo>
                  <a:lnTo>
                    <a:pt x="159" y="108737"/>
                  </a:lnTo>
                  <a:lnTo>
                    <a:pt x="0" y="118495"/>
                  </a:lnTo>
                  <a:lnTo>
                    <a:pt x="751" y="122812"/>
                  </a:lnTo>
                  <a:lnTo>
                    <a:pt x="3703" y="130148"/>
                  </a:lnTo>
                  <a:lnTo>
                    <a:pt x="6395" y="133438"/>
                  </a:lnTo>
                  <a:lnTo>
                    <a:pt x="9778" y="136584"/>
                  </a:lnTo>
                  <a:lnTo>
                    <a:pt x="13619" y="139633"/>
                  </a:lnTo>
                  <a:lnTo>
                    <a:pt x="17769" y="142619"/>
                  </a:lnTo>
                  <a:lnTo>
                    <a:pt x="22123" y="145562"/>
                  </a:lnTo>
                  <a:lnTo>
                    <a:pt x="31193" y="151371"/>
                  </a:lnTo>
                  <a:lnTo>
                    <a:pt x="40516" y="157129"/>
                  </a:lnTo>
                  <a:lnTo>
                    <a:pt x="46018" y="159998"/>
                  </a:lnTo>
                  <a:lnTo>
                    <a:pt x="52068" y="162863"/>
                  </a:lnTo>
                  <a:lnTo>
                    <a:pt x="65139" y="168586"/>
                  </a:lnTo>
                  <a:lnTo>
                    <a:pt x="78887" y="174305"/>
                  </a:lnTo>
                  <a:lnTo>
                    <a:pt x="85092" y="178116"/>
                  </a:lnTo>
                  <a:lnTo>
                    <a:pt x="90818" y="182561"/>
                  </a:lnTo>
                  <a:lnTo>
                    <a:pt x="96221" y="187430"/>
                  </a:lnTo>
                  <a:lnTo>
                    <a:pt x="101412" y="192581"/>
                  </a:lnTo>
                  <a:lnTo>
                    <a:pt x="106458" y="197920"/>
                  </a:lnTo>
                  <a:lnTo>
                    <a:pt x="116301" y="208932"/>
                  </a:lnTo>
                  <a:lnTo>
                    <a:pt x="136540" y="232666"/>
                  </a:lnTo>
                  <a:lnTo>
                    <a:pt x="138610" y="237026"/>
                  </a:lnTo>
                  <a:lnTo>
                    <a:pt x="140908" y="246950"/>
                  </a:lnTo>
                  <a:lnTo>
                    <a:pt x="141521" y="252263"/>
                  </a:lnTo>
                  <a:lnTo>
                    <a:pt x="141931" y="257710"/>
                  </a:lnTo>
                  <a:lnTo>
                    <a:pt x="142385" y="267891"/>
                  </a:lnTo>
                  <a:lnTo>
                    <a:pt x="142587" y="275590"/>
                  </a:lnTo>
                  <a:lnTo>
                    <a:pt x="140560" y="284727"/>
                  </a:lnTo>
                  <a:lnTo>
                    <a:pt x="137012" y="294186"/>
                  </a:lnTo>
                  <a:lnTo>
                    <a:pt x="132791" y="301564"/>
                  </a:lnTo>
                  <a:lnTo>
                    <a:pt x="130553" y="304865"/>
                  </a:lnTo>
                  <a:lnTo>
                    <a:pt x="128269" y="308018"/>
                  </a:lnTo>
                  <a:lnTo>
                    <a:pt x="125950" y="311073"/>
                  </a:lnTo>
                  <a:lnTo>
                    <a:pt x="122819" y="314062"/>
                  </a:lnTo>
                  <a:lnTo>
                    <a:pt x="119144" y="317007"/>
                  </a:lnTo>
                  <a:lnTo>
                    <a:pt x="115105" y="319923"/>
                  </a:lnTo>
                  <a:lnTo>
                    <a:pt x="106063" y="320915"/>
                  </a:lnTo>
                  <a:lnTo>
                    <a:pt x="93685" y="320623"/>
                  </a:lnTo>
                  <a:lnTo>
                    <a:pt x="79083" y="319476"/>
                  </a:lnTo>
                  <a:lnTo>
                    <a:pt x="68555" y="317759"/>
                  </a:lnTo>
                  <a:lnTo>
                    <a:pt x="60742" y="315662"/>
                  </a:lnTo>
                  <a:lnTo>
                    <a:pt x="54740" y="313311"/>
                  </a:lnTo>
                  <a:lnTo>
                    <a:pt x="49944" y="310792"/>
                  </a:lnTo>
                  <a:lnTo>
                    <a:pt x="45954" y="308160"/>
                  </a:lnTo>
                  <a:lnTo>
                    <a:pt x="42500" y="305452"/>
                  </a:lnTo>
                  <a:lnTo>
                    <a:pt x="40197" y="302695"/>
                  </a:lnTo>
                  <a:lnTo>
                    <a:pt x="38662" y="299904"/>
                  </a:lnTo>
                  <a:lnTo>
                    <a:pt x="37639" y="297091"/>
                  </a:lnTo>
                  <a:lnTo>
                    <a:pt x="36502" y="288886"/>
                  </a:lnTo>
                  <a:lnTo>
                    <a:pt x="35996" y="278888"/>
                  </a:lnTo>
                  <a:lnTo>
                    <a:pt x="35771" y="268095"/>
                  </a:lnTo>
                  <a:lnTo>
                    <a:pt x="35644" y="251309"/>
                  </a:lnTo>
                  <a:lnTo>
                    <a:pt x="36421" y="245644"/>
                  </a:lnTo>
                  <a:lnTo>
                    <a:pt x="37732" y="239963"/>
                  </a:lnTo>
                  <a:lnTo>
                    <a:pt x="39400" y="234270"/>
                  </a:lnTo>
                  <a:lnTo>
                    <a:pt x="42099" y="227618"/>
                  </a:lnTo>
                  <a:lnTo>
                    <a:pt x="45486" y="220325"/>
                  </a:lnTo>
                  <a:lnTo>
                    <a:pt x="49332" y="212606"/>
                  </a:lnTo>
                  <a:lnTo>
                    <a:pt x="52689" y="205555"/>
                  </a:lnTo>
                  <a:lnTo>
                    <a:pt x="58537" y="192640"/>
                  </a:lnTo>
                  <a:lnTo>
                    <a:pt x="62794" y="185577"/>
                  </a:lnTo>
                  <a:lnTo>
                    <a:pt x="68014" y="178011"/>
                  </a:lnTo>
                  <a:lnTo>
                    <a:pt x="73875" y="170108"/>
                  </a:lnTo>
                  <a:lnTo>
                    <a:pt x="78576" y="162936"/>
                  </a:lnTo>
                  <a:lnTo>
                    <a:pt x="82505" y="156249"/>
                  </a:lnTo>
                  <a:lnTo>
                    <a:pt x="98304" y="127278"/>
                  </a:lnTo>
                  <a:lnTo>
                    <a:pt x="102006" y="120095"/>
                  </a:lnTo>
                  <a:lnTo>
                    <a:pt x="105269" y="113401"/>
                  </a:lnTo>
                  <a:lnTo>
                    <a:pt x="108236" y="107033"/>
                  </a:lnTo>
                  <a:lnTo>
                    <a:pt x="111802" y="100883"/>
                  </a:lnTo>
                  <a:lnTo>
                    <a:pt x="115768" y="94878"/>
                  </a:lnTo>
                  <a:lnTo>
                    <a:pt x="119999" y="88969"/>
                  </a:lnTo>
                  <a:lnTo>
                    <a:pt x="122819" y="84078"/>
                  </a:lnTo>
                  <a:lnTo>
                    <a:pt x="125953" y="76103"/>
                  </a:lnTo>
                  <a:lnTo>
                    <a:pt x="127346" y="66844"/>
                  </a:lnTo>
                  <a:lnTo>
                    <a:pt x="127718" y="61708"/>
                  </a:lnTo>
                  <a:lnTo>
                    <a:pt x="127965" y="56378"/>
                  </a:lnTo>
                  <a:lnTo>
                    <a:pt x="128241" y="45377"/>
                  </a:lnTo>
                  <a:lnTo>
                    <a:pt x="127520" y="40729"/>
                  </a:lnTo>
                  <a:lnTo>
                    <a:pt x="124602" y="33024"/>
                  </a:lnTo>
                  <a:lnTo>
                    <a:pt x="120661" y="26425"/>
                  </a:lnTo>
                  <a:lnTo>
                    <a:pt x="118498" y="23332"/>
                  </a:lnTo>
                  <a:lnTo>
                    <a:pt x="115469" y="21269"/>
                  </a:lnTo>
                  <a:lnTo>
                    <a:pt x="111862" y="19895"/>
                  </a:lnTo>
                  <a:lnTo>
                    <a:pt x="107870" y="18978"/>
                  </a:lnTo>
                  <a:lnTo>
                    <a:pt x="104414" y="17415"/>
                  </a:lnTo>
                  <a:lnTo>
                    <a:pt x="101317" y="15420"/>
                  </a:lnTo>
                  <a:lnTo>
                    <a:pt x="98459" y="13137"/>
                  </a:lnTo>
                  <a:lnTo>
                    <a:pt x="94965" y="11616"/>
                  </a:lnTo>
                  <a:lnTo>
                    <a:pt x="91049" y="10601"/>
                  </a:lnTo>
                  <a:lnTo>
                    <a:pt x="86851" y="9925"/>
                  </a:lnTo>
                  <a:lnTo>
                    <a:pt x="83258" y="8522"/>
                  </a:lnTo>
                  <a:lnTo>
                    <a:pt x="80069" y="6634"/>
                  </a:lnTo>
                  <a:lnTo>
                    <a:pt x="73040" y="1310"/>
                  </a:lnTo>
                  <a:lnTo>
                    <a:pt x="69962" y="583"/>
                  </a:lnTo>
                  <a:lnTo>
                    <a:pt x="6416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88"/>
            <p:cNvSpPr/>
            <p:nvPr/>
          </p:nvSpPr>
          <p:spPr>
            <a:xfrm>
              <a:off x="7436643" y="3403282"/>
              <a:ext cx="140481" cy="505730"/>
            </a:xfrm>
            <a:custGeom>
              <a:avLst/>
              <a:gdLst/>
              <a:ahLst/>
              <a:cxnLst/>
              <a:rect l="0" t="0" r="0" b="0"/>
              <a:pathLst>
                <a:path w="140481" h="505730">
                  <a:moveTo>
                    <a:pt x="0" y="0"/>
                  </a:moveTo>
                  <a:lnTo>
                    <a:pt x="3793" y="0"/>
                  </a:lnTo>
                  <a:lnTo>
                    <a:pt x="4910" y="953"/>
                  </a:lnTo>
                  <a:lnTo>
                    <a:pt x="5655" y="2540"/>
                  </a:lnTo>
                  <a:lnTo>
                    <a:pt x="6152" y="4551"/>
                  </a:lnTo>
                  <a:lnTo>
                    <a:pt x="7276" y="5892"/>
                  </a:lnTo>
                  <a:lnTo>
                    <a:pt x="8819" y="6785"/>
                  </a:lnTo>
                  <a:lnTo>
                    <a:pt x="10643" y="7381"/>
                  </a:lnTo>
                  <a:lnTo>
                    <a:pt x="13445" y="9683"/>
                  </a:lnTo>
                  <a:lnTo>
                    <a:pt x="16902" y="13123"/>
                  </a:lnTo>
                  <a:lnTo>
                    <a:pt x="20792" y="17321"/>
                  </a:lnTo>
                  <a:lnTo>
                    <a:pt x="24974" y="21072"/>
                  </a:lnTo>
                  <a:lnTo>
                    <a:pt x="29350" y="24526"/>
                  </a:lnTo>
                  <a:lnTo>
                    <a:pt x="33854" y="27781"/>
                  </a:lnTo>
                  <a:lnTo>
                    <a:pt x="46383" y="43285"/>
                  </a:lnTo>
                  <a:lnTo>
                    <a:pt x="85702" y="96073"/>
                  </a:lnTo>
                  <a:lnTo>
                    <a:pt x="100792" y="118341"/>
                  </a:lnTo>
                  <a:lnTo>
                    <a:pt x="111645" y="136044"/>
                  </a:lnTo>
                  <a:lnTo>
                    <a:pt x="119673" y="150704"/>
                  </a:lnTo>
                  <a:lnTo>
                    <a:pt x="125820" y="164287"/>
                  </a:lnTo>
                  <a:lnTo>
                    <a:pt x="130712" y="177152"/>
                  </a:lnTo>
                  <a:lnTo>
                    <a:pt x="134766" y="189539"/>
                  </a:lnTo>
                  <a:lnTo>
                    <a:pt x="137469" y="201607"/>
                  </a:lnTo>
                  <a:lnTo>
                    <a:pt x="139272" y="213462"/>
                  </a:lnTo>
                  <a:lnTo>
                    <a:pt x="140473" y="225176"/>
                  </a:lnTo>
                  <a:lnTo>
                    <a:pt x="140480" y="236795"/>
                  </a:lnTo>
                  <a:lnTo>
                    <a:pt x="139691" y="248350"/>
                  </a:lnTo>
                  <a:lnTo>
                    <a:pt x="138372" y="259864"/>
                  </a:lnTo>
                  <a:lnTo>
                    <a:pt x="137492" y="271351"/>
                  </a:lnTo>
                  <a:lnTo>
                    <a:pt x="136904" y="282818"/>
                  </a:lnTo>
                  <a:lnTo>
                    <a:pt x="136514" y="294273"/>
                  </a:lnTo>
                  <a:lnTo>
                    <a:pt x="134666" y="306672"/>
                  </a:lnTo>
                  <a:lnTo>
                    <a:pt x="131846" y="319700"/>
                  </a:lnTo>
                  <a:lnTo>
                    <a:pt x="128378" y="333149"/>
                  </a:lnTo>
                  <a:lnTo>
                    <a:pt x="124479" y="345924"/>
                  </a:lnTo>
                  <a:lnTo>
                    <a:pt x="120293" y="358251"/>
                  </a:lnTo>
                  <a:lnTo>
                    <a:pt x="115915" y="370279"/>
                  </a:lnTo>
                  <a:lnTo>
                    <a:pt x="111408" y="381155"/>
                  </a:lnTo>
                  <a:lnTo>
                    <a:pt x="106815" y="391264"/>
                  </a:lnTo>
                  <a:lnTo>
                    <a:pt x="102167" y="400860"/>
                  </a:lnTo>
                  <a:lnTo>
                    <a:pt x="96686" y="410115"/>
                  </a:lnTo>
                  <a:lnTo>
                    <a:pt x="90651" y="419143"/>
                  </a:lnTo>
                  <a:lnTo>
                    <a:pt x="84247" y="428018"/>
                  </a:lnTo>
                  <a:lnTo>
                    <a:pt x="78390" y="436793"/>
                  </a:lnTo>
                  <a:lnTo>
                    <a:pt x="72897" y="445500"/>
                  </a:lnTo>
                  <a:lnTo>
                    <a:pt x="67649" y="454163"/>
                  </a:lnTo>
                  <a:lnTo>
                    <a:pt x="62562" y="461842"/>
                  </a:lnTo>
                  <a:lnTo>
                    <a:pt x="57583" y="468868"/>
                  </a:lnTo>
                  <a:lnTo>
                    <a:pt x="52676" y="475456"/>
                  </a:lnTo>
                  <a:lnTo>
                    <a:pt x="47817" y="480801"/>
                  </a:lnTo>
                  <a:lnTo>
                    <a:pt x="42991" y="485316"/>
                  </a:lnTo>
                  <a:lnTo>
                    <a:pt x="38186" y="489279"/>
                  </a:lnTo>
                  <a:lnTo>
                    <a:pt x="34189" y="492873"/>
                  </a:lnTo>
                  <a:lnTo>
                    <a:pt x="30730" y="496223"/>
                  </a:lnTo>
                  <a:lnTo>
                    <a:pt x="27631" y="499408"/>
                  </a:lnTo>
                  <a:lnTo>
                    <a:pt x="23977" y="501531"/>
                  </a:lnTo>
                  <a:lnTo>
                    <a:pt x="19953" y="502946"/>
                  </a:lnTo>
                  <a:lnTo>
                    <a:pt x="7894" y="505612"/>
                  </a:lnTo>
                  <a:lnTo>
                    <a:pt x="3574" y="505729"/>
                  </a:lnTo>
                  <a:lnTo>
                    <a:pt x="2383" y="504792"/>
                  </a:lnTo>
                  <a:lnTo>
                    <a:pt x="1589" y="503216"/>
                  </a:lnTo>
                  <a:lnTo>
                    <a:pt x="706" y="498924"/>
                  </a:lnTo>
                  <a:lnTo>
                    <a:pt x="0" y="4886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89"/>
            <p:cNvSpPr/>
            <p:nvPr/>
          </p:nvSpPr>
          <p:spPr>
            <a:xfrm>
              <a:off x="7608093" y="3394743"/>
              <a:ext cx="192543" cy="677182"/>
            </a:xfrm>
            <a:custGeom>
              <a:avLst/>
              <a:gdLst/>
              <a:ahLst/>
              <a:cxnLst/>
              <a:rect l="0" t="0" r="0" b="0"/>
              <a:pathLst>
                <a:path w="192543" h="677182">
                  <a:moveTo>
                    <a:pt x="35719" y="25684"/>
                  </a:moveTo>
                  <a:lnTo>
                    <a:pt x="31926" y="25684"/>
                  </a:lnTo>
                  <a:lnTo>
                    <a:pt x="30809" y="24732"/>
                  </a:lnTo>
                  <a:lnTo>
                    <a:pt x="30064" y="23144"/>
                  </a:lnTo>
                  <a:lnTo>
                    <a:pt x="28870" y="18303"/>
                  </a:lnTo>
                  <a:lnTo>
                    <a:pt x="29565" y="17906"/>
                  </a:lnTo>
                  <a:lnTo>
                    <a:pt x="32455" y="17465"/>
                  </a:lnTo>
                  <a:lnTo>
                    <a:pt x="33543" y="16395"/>
                  </a:lnTo>
                  <a:lnTo>
                    <a:pt x="34269" y="14729"/>
                  </a:lnTo>
                  <a:lnTo>
                    <a:pt x="34752" y="12666"/>
                  </a:lnTo>
                  <a:lnTo>
                    <a:pt x="35868" y="11290"/>
                  </a:lnTo>
                  <a:lnTo>
                    <a:pt x="37406" y="10373"/>
                  </a:lnTo>
                  <a:lnTo>
                    <a:pt x="42025" y="8402"/>
                  </a:lnTo>
                  <a:lnTo>
                    <a:pt x="45479" y="6543"/>
                  </a:lnTo>
                  <a:lnTo>
                    <a:pt x="49369" y="4351"/>
                  </a:lnTo>
                  <a:lnTo>
                    <a:pt x="52757" y="2889"/>
                  </a:lnTo>
                  <a:lnTo>
                    <a:pt x="58637" y="1265"/>
                  </a:lnTo>
                  <a:lnTo>
                    <a:pt x="62110" y="833"/>
                  </a:lnTo>
                  <a:lnTo>
                    <a:pt x="66012" y="544"/>
                  </a:lnTo>
                  <a:lnTo>
                    <a:pt x="70203" y="352"/>
                  </a:lnTo>
                  <a:lnTo>
                    <a:pt x="87476" y="81"/>
                  </a:lnTo>
                  <a:lnTo>
                    <a:pt x="103883" y="0"/>
                  </a:lnTo>
                  <a:lnTo>
                    <a:pt x="108149" y="942"/>
                  </a:lnTo>
                  <a:lnTo>
                    <a:pt x="111787" y="2522"/>
                  </a:lnTo>
                  <a:lnTo>
                    <a:pt x="127121" y="11901"/>
                  </a:lnTo>
                  <a:lnTo>
                    <a:pt x="130785" y="14591"/>
                  </a:lnTo>
                  <a:lnTo>
                    <a:pt x="134022" y="17336"/>
                  </a:lnTo>
                  <a:lnTo>
                    <a:pt x="139734" y="22927"/>
                  </a:lnTo>
                  <a:lnTo>
                    <a:pt x="144919" y="28586"/>
                  </a:lnTo>
                  <a:lnTo>
                    <a:pt x="149869" y="34277"/>
                  </a:lnTo>
                  <a:lnTo>
                    <a:pt x="152300" y="37127"/>
                  </a:lnTo>
                  <a:lnTo>
                    <a:pt x="153921" y="40933"/>
                  </a:lnTo>
                  <a:lnTo>
                    <a:pt x="155722" y="50242"/>
                  </a:lnTo>
                  <a:lnTo>
                    <a:pt x="156736" y="66192"/>
                  </a:lnTo>
                  <a:lnTo>
                    <a:pt x="157036" y="82983"/>
                  </a:lnTo>
                  <a:lnTo>
                    <a:pt x="154989" y="94330"/>
                  </a:lnTo>
                  <a:lnTo>
                    <a:pt x="149375" y="111429"/>
                  </a:lnTo>
                  <a:lnTo>
                    <a:pt x="144970" y="122848"/>
                  </a:lnTo>
                  <a:lnTo>
                    <a:pt x="133312" y="151415"/>
                  </a:lnTo>
                  <a:lnTo>
                    <a:pt x="128571" y="160305"/>
                  </a:lnTo>
                  <a:lnTo>
                    <a:pt x="123817" y="168383"/>
                  </a:lnTo>
                  <a:lnTo>
                    <a:pt x="119060" y="178323"/>
                  </a:lnTo>
                  <a:lnTo>
                    <a:pt x="116416" y="189091"/>
                  </a:lnTo>
                  <a:lnTo>
                    <a:pt x="114447" y="200227"/>
                  </a:lnTo>
                  <a:lnTo>
                    <a:pt x="109670" y="217206"/>
                  </a:lnTo>
                  <a:lnTo>
                    <a:pt x="108273" y="228598"/>
                  </a:lnTo>
                  <a:lnTo>
                    <a:pt x="108694" y="233350"/>
                  </a:lnTo>
                  <a:lnTo>
                    <a:pt x="109770" y="237470"/>
                  </a:lnTo>
                  <a:lnTo>
                    <a:pt x="111280" y="241170"/>
                  </a:lnTo>
                  <a:lnTo>
                    <a:pt x="112958" y="250361"/>
                  </a:lnTo>
                  <a:lnTo>
                    <a:pt x="113406" y="255479"/>
                  </a:lnTo>
                  <a:lnTo>
                    <a:pt x="114497" y="259843"/>
                  </a:lnTo>
                  <a:lnTo>
                    <a:pt x="119836" y="273691"/>
                  </a:lnTo>
                  <a:lnTo>
                    <a:pt x="120373" y="276747"/>
                  </a:lnTo>
                  <a:lnTo>
                    <a:pt x="123084" y="282683"/>
                  </a:lnTo>
                  <a:lnTo>
                    <a:pt x="129074" y="291380"/>
                  </a:lnTo>
                  <a:lnTo>
                    <a:pt x="131292" y="294254"/>
                  </a:lnTo>
                  <a:lnTo>
                    <a:pt x="133566" y="296171"/>
                  </a:lnTo>
                  <a:lnTo>
                    <a:pt x="138209" y="298300"/>
                  </a:lnTo>
                  <a:lnTo>
                    <a:pt x="141351" y="298868"/>
                  </a:lnTo>
                  <a:lnTo>
                    <a:pt x="145034" y="299247"/>
                  </a:lnTo>
                  <a:lnTo>
                    <a:pt x="152566" y="299668"/>
                  </a:lnTo>
                  <a:lnTo>
                    <a:pt x="158560" y="299854"/>
                  </a:lnTo>
                  <a:lnTo>
                    <a:pt x="192542" y="300004"/>
                  </a:lnTo>
                  <a:lnTo>
                    <a:pt x="186023" y="300004"/>
                  </a:lnTo>
                  <a:lnTo>
                    <a:pt x="182029" y="304555"/>
                  </a:lnTo>
                  <a:lnTo>
                    <a:pt x="180885" y="306848"/>
                  </a:lnTo>
                  <a:lnTo>
                    <a:pt x="179612" y="311936"/>
                  </a:lnTo>
                  <a:lnTo>
                    <a:pt x="177685" y="314626"/>
                  </a:lnTo>
                  <a:lnTo>
                    <a:pt x="174813" y="317372"/>
                  </a:lnTo>
                  <a:lnTo>
                    <a:pt x="171311" y="320155"/>
                  </a:lnTo>
                  <a:lnTo>
                    <a:pt x="165303" y="325788"/>
                  </a:lnTo>
                  <a:lnTo>
                    <a:pt x="162590" y="328623"/>
                  </a:lnTo>
                  <a:lnTo>
                    <a:pt x="157458" y="336854"/>
                  </a:lnTo>
                  <a:lnTo>
                    <a:pt x="154978" y="341716"/>
                  </a:lnTo>
                  <a:lnTo>
                    <a:pt x="150151" y="355434"/>
                  </a:lnTo>
                  <a:lnTo>
                    <a:pt x="136319" y="398617"/>
                  </a:lnTo>
                  <a:lnTo>
                    <a:pt x="131360" y="416229"/>
                  </a:lnTo>
                  <a:lnTo>
                    <a:pt x="128054" y="429875"/>
                  </a:lnTo>
                  <a:lnTo>
                    <a:pt x="123588" y="450117"/>
                  </a:lnTo>
                  <a:lnTo>
                    <a:pt x="118957" y="465464"/>
                  </a:lnTo>
                  <a:lnTo>
                    <a:pt x="115681" y="480262"/>
                  </a:lnTo>
                  <a:lnTo>
                    <a:pt x="114573" y="499687"/>
                  </a:lnTo>
                  <a:lnTo>
                    <a:pt x="114421" y="507180"/>
                  </a:lnTo>
                  <a:lnTo>
                    <a:pt x="116471" y="516225"/>
                  </a:lnTo>
                  <a:lnTo>
                    <a:pt x="119970" y="529487"/>
                  </a:lnTo>
                  <a:lnTo>
                    <a:pt x="120462" y="533002"/>
                  </a:lnTo>
                  <a:lnTo>
                    <a:pt x="122376" y="536299"/>
                  </a:lnTo>
                  <a:lnTo>
                    <a:pt x="125241" y="539449"/>
                  </a:lnTo>
                  <a:lnTo>
                    <a:pt x="128737" y="542501"/>
                  </a:lnTo>
                  <a:lnTo>
                    <a:pt x="134740" y="548433"/>
                  </a:lnTo>
                  <a:lnTo>
                    <a:pt x="137452" y="551349"/>
                  </a:lnTo>
                  <a:lnTo>
                    <a:pt x="139259" y="554245"/>
                  </a:lnTo>
                  <a:lnTo>
                    <a:pt x="142598" y="562872"/>
                  </a:lnTo>
                  <a:lnTo>
                    <a:pt x="148261" y="571459"/>
                  </a:lnTo>
                  <a:lnTo>
                    <a:pt x="152677" y="577178"/>
                  </a:lnTo>
                  <a:lnTo>
                    <a:pt x="161980" y="588611"/>
                  </a:lnTo>
                  <a:lnTo>
                    <a:pt x="166713" y="594326"/>
                  </a:lnTo>
                  <a:lnTo>
                    <a:pt x="168292" y="597184"/>
                  </a:lnTo>
                  <a:lnTo>
                    <a:pt x="171308" y="605757"/>
                  </a:lnTo>
                  <a:lnTo>
                    <a:pt x="176920" y="614646"/>
                  </a:lnTo>
                  <a:lnTo>
                    <a:pt x="177478" y="615493"/>
                  </a:lnTo>
                  <a:lnTo>
                    <a:pt x="177056" y="617010"/>
                  </a:lnTo>
                  <a:lnTo>
                    <a:pt x="173463" y="623696"/>
                  </a:lnTo>
                  <a:lnTo>
                    <a:pt x="172345" y="628970"/>
                  </a:lnTo>
                  <a:lnTo>
                    <a:pt x="170460" y="631709"/>
                  </a:lnTo>
                  <a:lnTo>
                    <a:pt x="167615" y="634488"/>
                  </a:lnTo>
                  <a:lnTo>
                    <a:pt x="164131" y="637294"/>
                  </a:lnTo>
                  <a:lnTo>
                    <a:pt x="158143" y="642950"/>
                  </a:lnTo>
                  <a:lnTo>
                    <a:pt x="155435" y="645792"/>
                  </a:lnTo>
                  <a:lnTo>
                    <a:pt x="152042" y="648640"/>
                  </a:lnTo>
                  <a:lnTo>
                    <a:pt x="148193" y="651490"/>
                  </a:lnTo>
                  <a:lnTo>
                    <a:pt x="144040" y="654343"/>
                  </a:lnTo>
                  <a:lnTo>
                    <a:pt x="138888" y="657198"/>
                  </a:lnTo>
                  <a:lnTo>
                    <a:pt x="133074" y="660053"/>
                  </a:lnTo>
                  <a:lnTo>
                    <a:pt x="126816" y="662909"/>
                  </a:lnTo>
                  <a:lnTo>
                    <a:pt x="121056" y="665766"/>
                  </a:lnTo>
                  <a:lnTo>
                    <a:pt x="115629" y="668623"/>
                  </a:lnTo>
                  <a:lnTo>
                    <a:pt x="110424" y="671480"/>
                  </a:lnTo>
                  <a:lnTo>
                    <a:pt x="104572" y="673385"/>
                  </a:lnTo>
                  <a:lnTo>
                    <a:pt x="98290" y="674655"/>
                  </a:lnTo>
                  <a:lnTo>
                    <a:pt x="91720" y="675501"/>
                  </a:lnTo>
                  <a:lnTo>
                    <a:pt x="85753" y="676065"/>
                  </a:lnTo>
                  <a:lnTo>
                    <a:pt x="80188" y="676441"/>
                  </a:lnTo>
                  <a:lnTo>
                    <a:pt x="69770" y="676860"/>
                  </a:lnTo>
                  <a:lnTo>
                    <a:pt x="50148" y="677128"/>
                  </a:lnTo>
                  <a:lnTo>
                    <a:pt x="34777" y="677181"/>
                  </a:lnTo>
                  <a:lnTo>
                    <a:pt x="31122" y="676233"/>
                  </a:lnTo>
                  <a:lnTo>
                    <a:pt x="27098" y="674648"/>
                  </a:lnTo>
                  <a:lnTo>
                    <a:pt x="22828" y="672639"/>
                  </a:lnTo>
                  <a:lnTo>
                    <a:pt x="19187" y="671300"/>
                  </a:lnTo>
                  <a:lnTo>
                    <a:pt x="15967" y="670407"/>
                  </a:lnTo>
                  <a:lnTo>
                    <a:pt x="10271" y="669415"/>
                  </a:lnTo>
                  <a:lnTo>
                    <a:pt x="5095" y="668974"/>
                  </a:lnTo>
                  <a:lnTo>
                    <a:pt x="448" y="668653"/>
                  </a:lnTo>
                  <a:lnTo>
                    <a:pt x="0" y="6600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90"/>
            <p:cNvSpPr/>
            <p:nvPr/>
          </p:nvSpPr>
          <p:spPr>
            <a:xfrm>
              <a:off x="3600452" y="4380547"/>
              <a:ext cx="14286" cy="402908"/>
            </a:xfrm>
            <a:custGeom>
              <a:avLst/>
              <a:gdLst/>
              <a:ahLst/>
              <a:cxnLst/>
              <a:rect l="0" t="0" r="0" b="0"/>
              <a:pathLst>
                <a:path w="14286" h="402908">
                  <a:moveTo>
                    <a:pt x="14285" y="0"/>
                  </a:moveTo>
                  <a:lnTo>
                    <a:pt x="7228" y="0"/>
                  </a:lnTo>
                  <a:lnTo>
                    <a:pt x="7149" y="11932"/>
                  </a:lnTo>
                  <a:lnTo>
                    <a:pt x="7142" y="33170"/>
                  </a:lnTo>
                  <a:lnTo>
                    <a:pt x="6348" y="38306"/>
                  </a:lnTo>
                  <a:lnTo>
                    <a:pt x="5025" y="43635"/>
                  </a:lnTo>
                  <a:lnTo>
                    <a:pt x="3349" y="49092"/>
                  </a:lnTo>
                  <a:lnTo>
                    <a:pt x="2232" y="54636"/>
                  </a:lnTo>
                  <a:lnTo>
                    <a:pt x="1487" y="60236"/>
                  </a:lnTo>
                  <a:lnTo>
                    <a:pt x="991" y="65875"/>
                  </a:lnTo>
                  <a:lnTo>
                    <a:pt x="659" y="71540"/>
                  </a:lnTo>
                  <a:lnTo>
                    <a:pt x="292" y="82913"/>
                  </a:lnTo>
                  <a:lnTo>
                    <a:pt x="85" y="100026"/>
                  </a:lnTo>
                  <a:lnTo>
                    <a:pt x="0" y="158829"/>
                  </a:lnTo>
                  <a:lnTo>
                    <a:pt x="793" y="165894"/>
                  </a:lnTo>
                  <a:lnTo>
                    <a:pt x="2115" y="173461"/>
                  </a:lnTo>
                  <a:lnTo>
                    <a:pt x="3791" y="181363"/>
                  </a:lnTo>
                  <a:lnTo>
                    <a:pt x="4907" y="189489"/>
                  </a:lnTo>
                  <a:lnTo>
                    <a:pt x="5652" y="197763"/>
                  </a:lnTo>
                  <a:lnTo>
                    <a:pt x="6149" y="206137"/>
                  </a:lnTo>
                  <a:lnTo>
                    <a:pt x="6479" y="213625"/>
                  </a:lnTo>
                  <a:lnTo>
                    <a:pt x="6847" y="227024"/>
                  </a:lnTo>
                  <a:lnTo>
                    <a:pt x="7115" y="270133"/>
                  </a:lnTo>
                  <a:lnTo>
                    <a:pt x="7141" y="388115"/>
                  </a:lnTo>
                  <a:lnTo>
                    <a:pt x="7935" y="391141"/>
                  </a:lnTo>
                  <a:lnTo>
                    <a:pt x="9258" y="394110"/>
                  </a:lnTo>
                  <a:lnTo>
                    <a:pt x="14285" y="4029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91"/>
            <p:cNvSpPr/>
            <p:nvPr/>
          </p:nvSpPr>
          <p:spPr>
            <a:xfrm>
              <a:off x="3564731" y="4397692"/>
              <a:ext cx="273897" cy="385763"/>
            </a:xfrm>
            <a:custGeom>
              <a:avLst/>
              <a:gdLst/>
              <a:ahLst/>
              <a:cxnLst/>
              <a:rect l="0" t="0" r="0" b="0"/>
              <a:pathLst>
                <a:path w="273897" h="385763">
                  <a:moveTo>
                    <a:pt x="0" y="0"/>
                  </a:moveTo>
                  <a:lnTo>
                    <a:pt x="118070" y="0"/>
                  </a:lnTo>
                  <a:lnTo>
                    <a:pt x="123957" y="953"/>
                  </a:lnTo>
                  <a:lnTo>
                    <a:pt x="130264" y="2540"/>
                  </a:lnTo>
                  <a:lnTo>
                    <a:pt x="136848" y="4551"/>
                  </a:lnTo>
                  <a:lnTo>
                    <a:pt x="142826" y="6844"/>
                  </a:lnTo>
                  <a:lnTo>
                    <a:pt x="148398" y="9325"/>
                  </a:lnTo>
                  <a:lnTo>
                    <a:pt x="153701" y="11931"/>
                  </a:lnTo>
                  <a:lnTo>
                    <a:pt x="159617" y="14622"/>
                  </a:lnTo>
                  <a:lnTo>
                    <a:pt x="172541" y="20151"/>
                  </a:lnTo>
                  <a:lnTo>
                    <a:pt x="178527" y="22007"/>
                  </a:lnTo>
                  <a:lnTo>
                    <a:pt x="184106" y="23243"/>
                  </a:lnTo>
                  <a:lnTo>
                    <a:pt x="189412" y="24068"/>
                  </a:lnTo>
                  <a:lnTo>
                    <a:pt x="195331" y="26523"/>
                  </a:lnTo>
                  <a:lnTo>
                    <a:pt x="201658" y="30064"/>
                  </a:lnTo>
                  <a:lnTo>
                    <a:pt x="208257" y="34331"/>
                  </a:lnTo>
                  <a:lnTo>
                    <a:pt x="213451" y="39079"/>
                  </a:lnTo>
                  <a:lnTo>
                    <a:pt x="221338" y="49436"/>
                  </a:lnTo>
                  <a:lnTo>
                    <a:pt x="229606" y="57849"/>
                  </a:lnTo>
                  <a:lnTo>
                    <a:pt x="234033" y="61426"/>
                  </a:lnTo>
                  <a:lnTo>
                    <a:pt x="238572" y="65716"/>
                  </a:lnTo>
                  <a:lnTo>
                    <a:pt x="243186" y="70480"/>
                  </a:lnTo>
                  <a:lnTo>
                    <a:pt x="247849" y="75562"/>
                  </a:lnTo>
                  <a:lnTo>
                    <a:pt x="250957" y="80855"/>
                  </a:lnTo>
                  <a:lnTo>
                    <a:pt x="254411" y="91815"/>
                  </a:lnTo>
                  <a:lnTo>
                    <a:pt x="258063" y="103037"/>
                  </a:lnTo>
                  <a:lnTo>
                    <a:pt x="262333" y="114374"/>
                  </a:lnTo>
                  <a:lnTo>
                    <a:pt x="269198" y="131467"/>
                  </a:lnTo>
                  <a:lnTo>
                    <a:pt x="273896" y="142885"/>
                  </a:lnTo>
                  <a:lnTo>
                    <a:pt x="270703" y="160026"/>
                  </a:lnTo>
                  <a:lnTo>
                    <a:pt x="263812" y="184789"/>
                  </a:lnTo>
                  <a:lnTo>
                    <a:pt x="247425" y="236433"/>
                  </a:lnTo>
                  <a:lnTo>
                    <a:pt x="237496" y="265736"/>
                  </a:lnTo>
                  <a:lnTo>
                    <a:pt x="232943" y="275265"/>
                  </a:lnTo>
                  <a:lnTo>
                    <a:pt x="228320" y="282570"/>
                  </a:lnTo>
                  <a:lnTo>
                    <a:pt x="209495" y="305689"/>
                  </a:lnTo>
                  <a:lnTo>
                    <a:pt x="204750" y="310472"/>
                  </a:lnTo>
                  <a:lnTo>
                    <a:pt x="200000" y="314614"/>
                  </a:lnTo>
                  <a:lnTo>
                    <a:pt x="195246" y="318328"/>
                  </a:lnTo>
                  <a:lnTo>
                    <a:pt x="190489" y="322709"/>
                  </a:lnTo>
                  <a:lnTo>
                    <a:pt x="185730" y="327534"/>
                  </a:lnTo>
                  <a:lnTo>
                    <a:pt x="180970" y="332656"/>
                  </a:lnTo>
                  <a:lnTo>
                    <a:pt x="175415" y="337023"/>
                  </a:lnTo>
                  <a:lnTo>
                    <a:pt x="169331" y="340887"/>
                  </a:lnTo>
                  <a:lnTo>
                    <a:pt x="157015" y="347721"/>
                  </a:lnTo>
                  <a:lnTo>
                    <a:pt x="146249" y="353933"/>
                  </a:lnTo>
                  <a:lnTo>
                    <a:pt x="138289" y="359868"/>
                  </a:lnTo>
                  <a:lnTo>
                    <a:pt x="131312" y="365681"/>
                  </a:lnTo>
                  <a:lnTo>
                    <a:pt x="122919" y="371440"/>
                  </a:lnTo>
                  <a:lnTo>
                    <a:pt x="113897" y="377174"/>
                  </a:lnTo>
                  <a:lnTo>
                    <a:pt x="109269" y="380037"/>
                  </a:lnTo>
                  <a:lnTo>
                    <a:pt x="104596" y="381946"/>
                  </a:lnTo>
                  <a:lnTo>
                    <a:pt x="99893" y="383218"/>
                  </a:lnTo>
                  <a:lnTo>
                    <a:pt x="95170" y="384066"/>
                  </a:lnTo>
                  <a:lnTo>
                    <a:pt x="87806" y="385009"/>
                  </a:lnTo>
                  <a:lnTo>
                    <a:pt x="81887" y="385428"/>
                  </a:lnTo>
                  <a:lnTo>
                    <a:pt x="76611" y="385614"/>
                  </a:lnTo>
                  <a:lnTo>
                    <a:pt x="21850" y="385762"/>
                  </a:lnTo>
                  <a:lnTo>
                    <a:pt x="21431" y="3771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92"/>
            <p:cNvSpPr/>
            <p:nvPr/>
          </p:nvSpPr>
          <p:spPr>
            <a:xfrm>
              <a:off x="4064793" y="4431994"/>
              <a:ext cx="25485" cy="42852"/>
            </a:xfrm>
            <a:custGeom>
              <a:avLst/>
              <a:gdLst/>
              <a:ahLst/>
              <a:cxnLst/>
              <a:rect l="0" t="0" r="0" b="0"/>
              <a:pathLst>
                <a:path w="25485" h="42852">
                  <a:moveTo>
                    <a:pt x="7144" y="25706"/>
                  </a:moveTo>
                  <a:lnTo>
                    <a:pt x="7144" y="17486"/>
                  </a:lnTo>
                  <a:lnTo>
                    <a:pt x="7938" y="16416"/>
                  </a:lnTo>
                  <a:lnTo>
                    <a:pt x="10936" y="12687"/>
                  </a:lnTo>
                  <a:lnTo>
                    <a:pt x="12054" y="10359"/>
                  </a:lnTo>
                  <a:lnTo>
                    <a:pt x="12798" y="7855"/>
                  </a:lnTo>
                  <a:lnTo>
                    <a:pt x="13295" y="5232"/>
                  </a:lnTo>
                  <a:lnTo>
                    <a:pt x="14420" y="3484"/>
                  </a:lnTo>
                  <a:lnTo>
                    <a:pt x="15963" y="2319"/>
                  </a:lnTo>
                  <a:lnTo>
                    <a:pt x="21111" y="125"/>
                  </a:lnTo>
                  <a:lnTo>
                    <a:pt x="22012" y="79"/>
                  </a:lnTo>
                  <a:lnTo>
                    <a:pt x="25484" y="15"/>
                  </a:lnTo>
                  <a:lnTo>
                    <a:pt x="23762" y="0"/>
                  </a:lnTo>
                  <a:lnTo>
                    <a:pt x="22985" y="949"/>
                  </a:lnTo>
                  <a:lnTo>
                    <a:pt x="22467" y="2534"/>
                  </a:lnTo>
                  <a:lnTo>
                    <a:pt x="22122" y="4543"/>
                  </a:lnTo>
                  <a:lnTo>
                    <a:pt x="21892" y="6835"/>
                  </a:lnTo>
                  <a:lnTo>
                    <a:pt x="21738" y="9315"/>
                  </a:lnTo>
                  <a:lnTo>
                    <a:pt x="21636" y="11921"/>
                  </a:lnTo>
                  <a:lnTo>
                    <a:pt x="20775" y="14611"/>
                  </a:lnTo>
                  <a:lnTo>
                    <a:pt x="19406" y="17356"/>
                  </a:lnTo>
                  <a:lnTo>
                    <a:pt x="17700" y="20140"/>
                  </a:lnTo>
                  <a:lnTo>
                    <a:pt x="15769" y="22948"/>
                  </a:lnTo>
                  <a:lnTo>
                    <a:pt x="13687" y="25772"/>
                  </a:lnTo>
                  <a:lnTo>
                    <a:pt x="8437" y="32598"/>
                  </a:lnTo>
                  <a:lnTo>
                    <a:pt x="0" y="428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93"/>
            <p:cNvSpPr/>
            <p:nvPr/>
          </p:nvSpPr>
          <p:spPr>
            <a:xfrm>
              <a:off x="4032122" y="4560579"/>
              <a:ext cx="32670" cy="25709"/>
            </a:xfrm>
            <a:custGeom>
              <a:avLst/>
              <a:gdLst/>
              <a:ahLst/>
              <a:cxnLst/>
              <a:rect l="0" t="0" r="0" b="0"/>
              <a:pathLst>
                <a:path w="32670" h="25709">
                  <a:moveTo>
                    <a:pt x="25528" y="25708"/>
                  </a:moveTo>
                  <a:lnTo>
                    <a:pt x="18678" y="17489"/>
                  </a:lnTo>
                  <a:lnTo>
                    <a:pt x="19374" y="16419"/>
                  </a:lnTo>
                  <a:lnTo>
                    <a:pt x="20632" y="14753"/>
                  </a:lnTo>
                  <a:lnTo>
                    <a:pt x="25241" y="8925"/>
                  </a:lnTo>
                  <a:lnTo>
                    <a:pt x="26130" y="8804"/>
                  </a:lnTo>
                  <a:lnTo>
                    <a:pt x="27517" y="8724"/>
                  </a:lnTo>
                  <a:lnTo>
                    <a:pt x="32645" y="8564"/>
                  </a:lnTo>
                  <a:lnTo>
                    <a:pt x="32669" y="8563"/>
                  </a:lnTo>
                  <a:lnTo>
                    <a:pt x="5185" y="8563"/>
                  </a:lnTo>
                  <a:lnTo>
                    <a:pt x="4822" y="7611"/>
                  </a:lnTo>
                  <a:lnTo>
                    <a:pt x="4580" y="6023"/>
                  </a:lnTo>
                  <a:lnTo>
                    <a:pt x="4192" y="1182"/>
                  </a:lnTo>
                  <a:lnTo>
                    <a:pt x="3366" y="785"/>
                  </a:lnTo>
                  <a:lnTo>
                    <a:pt x="2022" y="520"/>
                  </a:lnTo>
                  <a:lnTo>
                    <a:pt x="332" y="344"/>
                  </a:lnTo>
                  <a:lnTo>
                    <a:pt x="0" y="226"/>
                  </a:lnTo>
                  <a:lnTo>
                    <a:pt x="572" y="148"/>
                  </a:lnTo>
                  <a:lnTo>
                    <a:pt x="3890" y="0"/>
                  </a:lnTo>
                  <a:lnTo>
                    <a:pt x="3959" y="949"/>
                  </a:lnTo>
                  <a:lnTo>
                    <a:pt x="4005" y="2535"/>
                  </a:lnTo>
                  <a:lnTo>
                    <a:pt x="4091" y="8210"/>
                  </a:lnTo>
                  <a:lnTo>
                    <a:pt x="4096" y="171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94"/>
            <p:cNvSpPr/>
            <p:nvPr/>
          </p:nvSpPr>
          <p:spPr>
            <a:xfrm>
              <a:off x="4264914" y="4243396"/>
              <a:ext cx="199930" cy="530663"/>
            </a:xfrm>
            <a:custGeom>
              <a:avLst/>
              <a:gdLst/>
              <a:ahLst/>
              <a:cxnLst/>
              <a:rect l="0" t="0" r="0" b="0"/>
              <a:pathLst>
                <a:path w="199930" h="530663">
                  <a:moveTo>
                    <a:pt x="199929" y="8563"/>
                  </a:moveTo>
                  <a:lnTo>
                    <a:pt x="193778" y="1182"/>
                  </a:lnTo>
                  <a:lnTo>
                    <a:pt x="191110" y="521"/>
                  </a:lnTo>
                  <a:lnTo>
                    <a:pt x="185146" y="148"/>
                  </a:lnTo>
                  <a:lnTo>
                    <a:pt x="176019" y="22"/>
                  </a:lnTo>
                  <a:lnTo>
                    <a:pt x="168944" y="0"/>
                  </a:lnTo>
                  <a:lnTo>
                    <a:pt x="166572" y="950"/>
                  </a:lnTo>
                  <a:lnTo>
                    <a:pt x="161821" y="4545"/>
                  </a:lnTo>
                  <a:lnTo>
                    <a:pt x="157063" y="6777"/>
                  </a:lnTo>
                  <a:lnTo>
                    <a:pt x="154683" y="7373"/>
                  </a:lnTo>
                  <a:lnTo>
                    <a:pt x="149922" y="10574"/>
                  </a:lnTo>
                  <a:lnTo>
                    <a:pt x="145160" y="15172"/>
                  </a:lnTo>
                  <a:lnTo>
                    <a:pt x="140398" y="20391"/>
                  </a:lnTo>
                  <a:lnTo>
                    <a:pt x="137223" y="23116"/>
                  </a:lnTo>
                  <a:lnTo>
                    <a:pt x="133519" y="25885"/>
                  </a:lnTo>
                  <a:lnTo>
                    <a:pt x="129462" y="28684"/>
                  </a:lnTo>
                  <a:lnTo>
                    <a:pt x="125963" y="31502"/>
                  </a:lnTo>
                  <a:lnTo>
                    <a:pt x="119960" y="37174"/>
                  </a:lnTo>
                  <a:lnTo>
                    <a:pt x="114645" y="42869"/>
                  </a:lnTo>
                  <a:lnTo>
                    <a:pt x="108844" y="48575"/>
                  </a:lnTo>
                  <a:lnTo>
                    <a:pt x="105075" y="51430"/>
                  </a:lnTo>
                  <a:lnTo>
                    <a:pt x="100974" y="54287"/>
                  </a:lnTo>
                  <a:lnTo>
                    <a:pt x="96653" y="64763"/>
                  </a:lnTo>
                  <a:lnTo>
                    <a:pt x="92185" y="80320"/>
                  </a:lnTo>
                  <a:lnTo>
                    <a:pt x="87619" y="99264"/>
                  </a:lnTo>
                  <a:lnTo>
                    <a:pt x="84574" y="114750"/>
                  </a:lnTo>
                  <a:lnTo>
                    <a:pt x="82545" y="127932"/>
                  </a:lnTo>
                  <a:lnTo>
                    <a:pt x="81192" y="139577"/>
                  </a:lnTo>
                  <a:lnTo>
                    <a:pt x="80290" y="149246"/>
                  </a:lnTo>
                  <a:lnTo>
                    <a:pt x="79287" y="165069"/>
                  </a:lnTo>
                  <a:lnTo>
                    <a:pt x="78842" y="178451"/>
                  </a:lnTo>
                  <a:lnTo>
                    <a:pt x="78723" y="184687"/>
                  </a:lnTo>
                  <a:lnTo>
                    <a:pt x="76475" y="196696"/>
                  </a:lnTo>
                  <a:lnTo>
                    <a:pt x="73623" y="208383"/>
                  </a:lnTo>
                  <a:lnTo>
                    <a:pt x="72356" y="219927"/>
                  </a:lnTo>
                  <a:lnTo>
                    <a:pt x="71793" y="231407"/>
                  </a:lnTo>
                  <a:lnTo>
                    <a:pt x="71642" y="237137"/>
                  </a:lnTo>
                  <a:lnTo>
                    <a:pt x="70748" y="241908"/>
                  </a:lnTo>
                  <a:lnTo>
                    <a:pt x="65698" y="254127"/>
                  </a:lnTo>
                  <a:lnTo>
                    <a:pt x="61425" y="264070"/>
                  </a:lnTo>
                  <a:lnTo>
                    <a:pt x="58997" y="274839"/>
                  </a:lnTo>
                  <a:lnTo>
                    <a:pt x="57124" y="285976"/>
                  </a:lnTo>
                  <a:lnTo>
                    <a:pt x="51607" y="302003"/>
                  </a:lnTo>
                  <a:lnTo>
                    <a:pt x="45739" y="313208"/>
                  </a:lnTo>
                  <a:lnTo>
                    <a:pt x="42854" y="322560"/>
                  </a:lnTo>
                  <a:lnTo>
                    <a:pt x="39366" y="328458"/>
                  </a:lnTo>
                  <a:lnTo>
                    <a:pt x="37324" y="330412"/>
                  </a:lnTo>
                  <a:lnTo>
                    <a:pt x="35170" y="331714"/>
                  </a:lnTo>
                  <a:lnTo>
                    <a:pt x="30659" y="333161"/>
                  </a:lnTo>
                  <a:lnTo>
                    <a:pt x="26009" y="333804"/>
                  </a:lnTo>
                  <a:lnTo>
                    <a:pt x="23657" y="334928"/>
                  </a:lnTo>
                  <a:lnTo>
                    <a:pt x="18928" y="338717"/>
                  </a:lnTo>
                  <a:lnTo>
                    <a:pt x="15595" y="341654"/>
                  </a:lnTo>
                  <a:lnTo>
                    <a:pt x="12699" y="342341"/>
                  </a:lnTo>
                  <a:lnTo>
                    <a:pt x="10815" y="342525"/>
                  </a:lnTo>
                  <a:lnTo>
                    <a:pt x="9559" y="341695"/>
                  </a:lnTo>
                  <a:lnTo>
                    <a:pt x="8722" y="340188"/>
                  </a:lnTo>
                  <a:lnTo>
                    <a:pt x="8164" y="338232"/>
                  </a:lnTo>
                  <a:lnTo>
                    <a:pt x="6998" y="336927"/>
                  </a:lnTo>
                  <a:lnTo>
                    <a:pt x="5428" y="336058"/>
                  </a:lnTo>
                  <a:lnTo>
                    <a:pt x="996" y="334662"/>
                  </a:lnTo>
                  <a:lnTo>
                    <a:pt x="632" y="333595"/>
                  </a:lnTo>
                  <a:lnTo>
                    <a:pt x="0" y="326968"/>
                  </a:lnTo>
                  <a:lnTo>
                    <a:pt x="762" y="326561"/>
                  </a:lnTo>
                  <a:lnTo>
                    <a:pt x="6064" y="325853"/>
                  </a:lnTo>
                  <a:lnTo>
                    <a:pt x="10549" y="321227"/>
                  </a:lnTo>
                  <a:lnTo>
                    <a:pt x="12557" y="319876"/>
                  </a:lnTo>
                  <a:lnTo>
                    <a:pt x="16905" y="318375"/>
                  </a:lnTo>
                  <a:lnTo>
                    <a:pt x="18382" y="317022"/>
                  </a:lnTo>
                  <a:lnTo>
                    <a:pt x="19367" y="315167"/>
                  </a:lnTo>
                  <a:lnTo>
                    <a:pt x="20023" y="312979"/>
                  </a:lnTo>
                  <a:lnTo>
                    <a:pt x="21254" y="311520"/>
                  </a:lnTo>
                  <a:lnTo>
                    <a:pt x="22869" y="310547"/>
                  </a:lnTo>
                  <a:lnTo>
                    <a:pt x="24739" y="309898"/>
                  </a:lnTo>
                  <a:lnTo>
                    <a:pt x="27573" y="309466"/>
                  </a:lnTo>
                  <a:lnTo>
                    <a:pt x="31051" y="309178"/>
                  </a:lnTo>
                  <a:lnTo>
                    <a:pt x="38353" y="308857"/>
                  </a:lnTo>
                  <a:lnTo>
                    <a:pt x="46927" y="308677"/>
                  </a:lnTo>
                  <a:lnTo>
                    <a:pt x="59356" y="308611"/>
                  </a:lnTo>
                  <a:lnTo>
                    <a:pt x="61764" y="309560"/>
                  </a:lnTo>
                  <a:lnTo>
                    <a:pt x="66556" y="313154"/>
                  </a:lnTo>
                  <a:lnTo>
                    <a:pt x="68151" y="315447"/>
                  </a:lnTo>
                  <a:lnTo>
                    <a:pt x="69215" y="317927"/>
                  </a:lnTo>
                  <a:lnTo>
                    <a:pt x="69924" y="320533"/>
                  </a:lnTo>
                  <a:lnTo>
                    <a:pt x="72828" y="325970"/>
                  </a:lnTo>
                  <a:lnTo>
                    <a:pt x="78926" y="334385"/>
                  </a:lnTo>
                  <a:lnTo>
                    <a:pt x="81161" y="337220"/>
                  </a:lnTo>
                  <a:lnTo>
                    <a:pt x="82650" y="340063"/>
                  </a:lnTo>
                  <a:lnTo>
                    <a:pt x="84305" y="345761"/>
                  </a:lnTo>
                  <a:lnTo>
                    <a:pt x="85237" y="358876"/>
                  </a:lnTo>
                  <a:lnTo>
                    <a:pt x="85513" y="374827"/>
                  </a:lnTo>
                  <a:lnTo>
                    <a:pt x="84758" y="379421"/>
                  </a:lnTo>
                  <a:lnTo>
                    <a:pt x="80697" y="391391"/>
                  </a:lnTo>
                  <a:lnTo>
                    <a:pt x="78347" y="406580"/>
                  </a:lnTo>
                  <a:lnTo>
                    <a:pt x="73771" y="423145"/>
                  </a:lnTo>
                  <a:lnTo>
                    <a:pt x="71268" y="439166"/>
                  </a:lnTo>
                  <a:lnTo>
                    <a:pt x="65852" y="451321"/>
                  </a:lnTo>
                  <a:lnTo>
                    <a:pt x="60014" y="465612"/>
                  </a:lnTo>
                  <a:lnTo>
                    <a:pt x="57931" y="476302"/>
                  </a:lnTo>
                  <a:lnTo>
                    <a:pt x="57170" y="491364"/>
                  </a:lnTo>
                  <a:lnTo>
                    <a:pt x="57059" y="507551"/>
                  </a:lnTo>
                  <a:lnTo>
                    <a:pt x="57057" y="509815"/>
                  </a:lnTo>
                  <a:lnTo>
                    <a:pt x="61025" y="513229"/>
                  </a:lnTo>
                  <a:lnTo>
                    <a:pt x="67639" y="517409"/>
                  </a:lnTo>
                  <a:lnTo>
                    <a:pt x="76017" y="522101"/>
                  </a:lnTo>
                  <a:lnTo>
                    <a:pt x="83190" y="525230"/>
                  </a:lnTo>
                  <a:lnTo>
                    <a:pt x="89559" y="527315"/>
                  </a:lnTo>
                  <a:lnTo>
                    <a:pt x="95393" y="528706"/>
                  </a:lnTo>
                  <a:lnTo>
                    <a:pt x="100076" y="529632"/>
                  </a:lnTo>
                  <a:lnTo>
                    <a:pt x="103992" y="530250"/>
                  </a:lnTo>
                  <a:lnTo>
                    <a:pt x="107396" y="530662"/>
                  </a:lnTo>
                  <a:lnTo>
                    <a:pt x="110460" y="529984"/>
                  </a:lnTo>
                  <a:lnTo>
                    <a:pt x="118563" y="525432"/>
                  </a:lnTo>
                  <a:lnTo>
                    <a:pt x="123550" y="524033"/>
                  </a:lnTo>
                  <a:lnTo>
                    <a:pt x="126785" y="523660"/>
                  </a:lnTo>
                  <a:lnTo>
                    <a:pt x="130529" y="523411"/>
                  </a:lnTo>
                  <a:lnTo>
                    <a:pt x="134612" y="523245"/>
                  </a:lnTo>
                  <a:lnTo>
                    <a:pt x="138922" y="522182"/>
                  </a:lnTo>
                  <a:lnTo>
                    <a:pt x="143383" y="520521"/>
                  </a:lnTo>
                  <a:lnTo>
                    <a:pt x="147944" y="518461"/>
                  </a:lnTo>
                  <a:lnTo>
                    <a:pt x="151779" y="516135"/>
                  </a:lnTo>
                  <a:lnTo>
                    <a:pt x="155129" y="513632"/>
                  </a:lnTo>
                  <a:lnTo>
                    <a:pt x="160968" y="508311"/>
                  </a:lnTo>
                  <a:lnTo>
                    <a:pt x="166210" y="502771"/>
                  </a:lnTo>
                  <a:lnTo>
                    <a:pt x="169512" y="499960"/>
                  </a:lnTo>
                  <a:lnTo>
                    <a:pt x="173301" y="497134"/>
                  </a:lnTo>
                  <a:lnTo>
                    <a:pt x="185642" y="4886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95"/>
            <p:cNvSpPr/>
            <p:nvPr/>
          </p:nvSpPr>
          <p:spPr>
            <a:xfrm>
              <a:off x="4579143" y="4311967"/>
              <a:ext cx="28576" cy="360046"/>
            </a:xfrm>
            <a:custGeom>
              <a:avLst/>
              <a:gdLst/>
              <a:ahLst/>
              <a:cxnLst/>
              <a:rect l="0" t="0" r="0" b="0"/>
              <a:pathLst>
                <a:path w="28576" h="360046">
                  <a:moveTo>
                    <a:pt x="28575" y="0"/>
                  </a:moveTo>
                  <a:lnTo>
                    <a:pt x="22424" y="0"/>
                  </a:lnTo>
                  <a:lnTo>
                    <a:pt x="22093" y="953"/>
                  </a:lnTo>
                  <a:lnTo>
                    <a:pt x="21518" y="11931"/>
                  </a:lnTo>
                  <a:lnTo>
                    <a:pt x="21432" y="177329"/>
                  </a:lnTo>
                  <a:lnTo>
                    <a:pt x="20638" y="188704"/>
                  </a:lnTo>
                  <a:lnTo>
                    <a:pt x="19315" y="198193"/>
                  </a:lnTo>
                  <a:lnTo>
                    <a:pt x="17639" y="206424"/>
                  </a:lnTo>
                  <a:lnTo>
                    <a:pt x="16522" y="214768"/>
                  </a:lnTo>
                  <a:lnTo>
                    <a:pt x="15778" y="223189"/>
                  </a:lnTo>
                  <a:lnTo>
                    <a:pt x="15281" y="231660"/>
                  </a:lnTo>
                  <a:lnTo>
                    <a:pt x="14156" y="240165"/>
                  </a:lnTo>
                  <a:lnTo>
                    <a:pt x="12613" y="248692"/>
                  </a:lnTo>
                  <a:lnTo>
                    <a:pt x="10790" y="257235"/>
                  </a:lnTo>
                  <a:lnTo>
                    <a:pt x="9574" y="264835"/>
                  </a:lnTo>
                  <a:lnTo>
                    <a:pt x="8764" y="271807"/>
                  </a:lnTo>
                  <a:lnTo>
                    <a:pt x="8225" y="278359"/>
                  </a:lnTo>
                  <a:lnTo>
                    <a:pt x="7864" y="285586"/>
                  </a:lnTo>
                  <a:lnTo>
                    <a:pt x="7464" y="301234"/>
                  </a:lnTo>
                  <a:lnTo>
                    <a:pt x="7239" y="317008"/>
                  </a:lnTo>
                  <a:lnTo>
                    <a:pt x="6414" y="321829"/>
                  </a:lnTo>
                  <a:lnTo>
                    <a:pt x="5070" y="326947"/>
                  </a:lnTo>
                  <a:lnTo>
                    <a:pt x="3380" y="332265"/>
                  </a:lnTo>
                  <a:lnTo>
                    <a:pt x="2253" y="336763"/>
                  </a:lnTo>
                  <a:lnTo>
                    <a:pt x="1502" y="340714"/>
                  </a:lnTo>
                  <a:lnTo>
                    <a:pt x="89" y="350843"/>
                  </a:lnTo>
                  <a:lnTo>
                    <a:pt x="0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96"/>
            <p:cNvSpPr/>
            <p:nvPr/>
          </p:nvSpPr>
          <p:spPr>
            <a:xfrm>
              <a:off x="4729162" y="4577715"/>
              <a:ext cx="7145" cy="154306"/>
            </a:xfrm>
            <a:custGeom>
              <a:avLst/>
              <a:gdLst/>
              <a:ahLst/>
              <a:cxnLst/>
              <a:rect l="0" t="0" r="0" b="0"/>
              <a:pathLst>
                <a:path w="7145" h="154306">
                  <a:moveTo>
                    <a:pt x="7144" y="0"/>
                  </a:moveTo>
                  <a:lnTo>
                    <a:pt x="7144" y="92645"/>
                  </a:lnTo>
                  <a:lnTo>
                    <a:pt x="6350" y="97958"/>
                  </a:lnTo>
                  <a:lnTo>
                    <a:pt x="5028" y="103405"/>
                  </a:lnTo>
                  <a:lnTo>
                    <a:pt x="3352" y="108941"/>
                  </a:lnTo>
                  <a:lnTo>
                    <a:pt x="2234" y="113585"/>
                  </a:lnTo>
                  <a:lnTo>
                    <a:pt x="1490" y="117634"/>
                  </a:lnTo>
                  <a:lnTo>
                    <a:pt x="993" y="121285"/>
                  </a:lnTo>
                  <a:lnTo>
                    <a:pt x="662" y="124671"/>
                  </a:lnTo>
                  <a:lnTo>
                    <a:pt x="441" y="127882"/>
                  </a:lnTo>
                  <a:lnTo>
                    <a:pt x="0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97"/>
            <p:cNvSpPr/>
            <p:nvPr/>
          </p:nvSpPr>
          <p:spPr>
            <a:xfrm>
              <a:off x="4893468" y="4346364"/>
              <a:ext cx="214314" cy="282742"/>
            </a:xfrm>
            <a:custGeom>
              <a:avLst/>
              <a:gdLst/>
              <a:ahLst/>
              <a:cxnLst/>
              <a:rect l="0" t="0" r="0" b="0"/>
              <a:pathLst>
                <a:path w="214314" h="282742">
                  <a:moveTo>
                    <a:pt x="0" y="17038"/>
                  </a:moveTo>
                  <a:lnTo>
                    <a:pt x="6151" y="17038"/>
                  </a:lnTo>
                  <a:lnTo>
                    <a:pt x="10642" y="12487"/>
                  </a:lnTo>
                  <a:lnTo>
                    <a:pt x="13445" y="11147"/>
                  </a:lnTo>
                  <a:lnTo>
                    <a:pt x="16901" y="10253"/>
                  </a:lnTo>
                  <a:lnTo>
                    <a:pt x="20792" y="9657"/>
                  </a:lnTo>
                  <a:lnTo>
                    <a:pt x="27233" y="8996"/>
                  </a:lnTo>
                  <a:lnTo>
                    <a:pt x="30062" y="8819"/>
                  </a:lnTo>
                  <a:lnTo>
                    <a:pt x="34328" y="7748"/>
                  </a:lnTo>
                  <a:lnTo>
                    <a:pt x="39554" y="6083"/>
                  </a:lnTo>
                  <a:lnTo>
                    <a:pt x="45419" y="4020"/>
                  </a:lnTo>
                  <a:lnTo>
                    <a:pt x="50917" y="2644"/>
                  </a:lnTo>
                  <a:lnTo>
                    <a:pt x="56170" y="1727"/>
                  </a:lnTo>
                  <a:lnTo>
                    <a:pt x="61259" y="1116"/>
                  </a:lnTo>
                  <a:lnTo>
                    <a:pt x="65446" y="709"/>
                  </a:lnTo>
                  <a:lnTo>
                    <a:pt x="69031" y="436"/>
                  </a:lnTo>
                  <a:lnTo>
                    <a:pt x="72214" y="255"/>
                  </a:lnTo>
                  <a:lnTo>
                    <a:pt x="82101" y="54"/>
                  </a:lnTo>
                  <a:lnTo>
                    <a:pt x="88072" y="0"/>
                  </a:lnTo>
                  <a:lnTo>
                    <a:pt x="92846" y="917"/>
                  </a:lnTo>
                  <a:lnTo>
                    <a:pt x="96822" y="2481"/>
                  </a:lnTo>
                  <a:lnTo>
                    <a:pt x="100267" y="4476"/>
                  </a:lnTo>
                  <a:lnTo>
                    <a:pt x="104151" y="5806"/>
                  </a:lnTo>
                  <a:lnTo>
                    <a:pt x="108328" y="6692"/>
                  </a:lnTo>
                  <a:lnTo>
                    <a:pt x="112700" y="7283"/>
                  </a:lnTo>
                  <a:lnTo>
                    <a:pt x="117202" y="8630"/>
                  </a:lnTo>
                  <a:lnTo>
                    <a:pt x="121791" y="10480"/>
                  </a:lnTo>
                  <a:lnTo>
                    <a:pt x="126438" y="12666"/>
                  </a:lnTo>
                  <a:lnTo>
                    <a:pt x="130330" y="16029"/>
                  </a:lnTo>
                  <a:lnTo>
                    <a:pt x="136770" y="24845"/>
                  </a:lnTo>
                  <a:lnTo>
                    <a:pt x="142278" y="32572"/>
                  </a:lnTo>
                  <a:lnTo>
                    <a:pt x="147373" y="40135"/>
                  </a:lnTo>
                  <a:lnTo>
                    <a:pt x="149842" y="44819"/>
                  </a:lnTo>
                  <a:lnTo>
                    <a:pt x="152282" y="49846"/>
                  </a:lnTo>
                  <a:lnTo>
                    <a:pt x="153909" y="55102"/>
                  </a:lnTo>
                  <a:lnTo>
                    <a:pt x="154994" y="60512"/>
                  </a:lnTo>
                  <a:lnTo>
                    <a:pt x="155717" y="66023"/>
                  </a:lnTo>
                  <a:lnTo>
                    <a:pt x="156993" y="71603"/>
                  </a:lnTo>
                  <a:lnTo>
                    <a:pt x="158637" y="77227"/>
                  </a:lnTo>
                  <a:lnTo>
                    <a:pt x="160527" y="82881"/>
                  </a:lnTo>
                  <a:lnTo>
                    <a:pt x="161786" y="88556"/>
                  </a:lnTo>
                  <a:lnTo>
                    <a:pt x="162627" y="94244"/>
                  </a:lnTo>
                  <a:lnTo>
                    <a:pt x="163187" y="99941"/>
                  </a:lnTo>
                  <a:lnTo>
                    <a:pt x="162766" y="106597"/>
                  </a:lnTo>
                  <a:lnTo>
                    <a:pt x="161692" y="113892"/>
                  </a:lnTo>
                  <a:lnTo>
                    <a:pt x="160183" y="121612"/>
                  </a:lnTo>
                  <a:lnTo>
                    <a:pt x="159176" y="128664"/>
                  </a:lnTo>
                  <a:lnTo>
                    <a:pt x="158505" y="135270"/>
                  </a:lnTo>
                  <a:lnTo>
                    <a:pt x="158057" y="141579"/>
                  </a:lnTo>
                  <a:lnTo>
                    <a:pt x="156966" y="147691"/>
                  </a:lnTo>
                  <a:lnTo>
                    <a:pt x="155444" y="153670"/>
                  </a:lnTo>
                  <a:lnTo>
                    <a:pt x="151636" y="166346"/>
                  </a:lnTo>
                  <a:lnTo>
                    <a:pt x="147298" y="181504"/>
                  </a:lnTo>
                  <a:lnTo>
                    <a:pt x="145030" y="188595"/>
                  </a:lnTo>
                  <a:lnTo>
                    <a:pt x="142724" y="195227"/>
                  </a:lnTo>
                  <a:lnTo>
                    <a:pt x="140393" y="201553"/>
                  </a:lnTo>
                  <a:lnTo>
                    <a:pt x="135687" y="213662"/>
                  </a:lnTo>
                  <a:lnTo>
                    <a:pt x="133321" y="219559"/>
                  </a:lnTo>
                  <a:lnTo>
                    <a:pt x="130156" y="225394"/>
                  </a:lnTo>
                  <a:lnTo>
                    <a:pt x="126458" y="231190"/>
                  </a:lnTo>
                  <a:lnTo>
                    <a:pt x="122405" y="236958"/>
                  </a:lnTo>
                  <a:lnTo>
                    <a:pt x="118910" y="241756"/>
                  </a:lnTo>
                  <a:lnTo>
                    <a:pt x="112910" y="249628"/>
                  </a:lnTo>
                  <a:lnTo>
                    <a:pt x="109404" y="253061"/>
                  </a:lnTo>
                  <a:lnTo>
                    <a:pt x="105480" y="256301"/>
                  </a:lnTo>
                  <a:lnTo>
                    <a:pt x="101276" y="259414"/>
                  </a:lnTo>
                  <a:lnTo>
                    <a:pt x="96887" y="262442"/>
                  </a:lnTo>
                  <a:lnTo>
                    <a:pt x="87776" y="268346"/>
                  </a:lnTo>
                  <a:lnTo>
                    <a:pt x="73721" y="277025"/>
                  </a:lnTo>
                  <a:lnTo>
                    <a:pt x="69785" y="278945"/>
                  </a:lnTo>
                  <a:lnTo>
                    <a:pt x="63295" y="281079"/>
                  </a:lnTo>
                  <a:lnTo>
                    <a:pt x="59659" y="281648"/>
                  </a:lnTo>
                  <a:lnTo>
                    <a:pt x="55648" y="282027"/>
                  </a:lnTo>
                  <a:lnTo>
                    <a:pt x="47752" y="282448"/>
                  </a:lnTo>
                  <a:lnTo>
                    <a:pt x="38843" y="282686"/>
                  </a:lnTo>
                  <a:lnTo>
                    <a:pt x="33668" y="282741"/>
                  </a:lnTo>
                  <a:lnTo>
                    <a:pt x="31177" y="281803"/>
                  </a:lnTo>
                  <a:lnTo>
                    <a:pt x="26292" y="278221"/>
                  </a:lnTo>
                  <a:lnTo>
                    <a:pt x="21475" y="273455"/>
                  </a:lnTo>
                  <a:lnTo>
                    <a:pt x="16688" y="268161"/>
                  </a:lnTo>
                  <a:lnTo>
                    <a:pt x="8558" y="258716"/>
                  </a:lnTo>
                  <a:lnTo>
                    <a:pt x="7773" y="252721"/>
                  </a:lnTo>
                  <a:lnTo>
                    <a:pt x="7423" y="244659"/>
                  </a:lnTo>
                  <a:lnTo>
                    <a:pt x="7268" y="237900"/>
                  </a:lnTo>
                  <a:lnTo>
                    <a:pt x="8021" y="234764"/>
                  </a:lnTo>
                  <a:lnTo>
                    <a:pt x="10973" y="228741"/>
                  </a:lnTo>
                  <a:lnTo>
                    <a:pt x="17098" y="219994"/>
                  </a:lnTo>
                  <a:lnTo>
                    <a:pt x="23739" y="211698"/>
                  </a:lnTo>
                  <a:lnTo>
                    <a:pt x="37145" y="195401"/>
                  </a:lnTo>
                  <a:lnTo>
                    <a:pt x="48576" y="192144"/>
                  </a:lnTo>
                  <a:lnTo>
                    <a:pt x="65722" y="189021"/>
                  </a:lnTo>
                  <a:lnTo>
                    <a:pt x="86677" y="185986"/>
                  </a:lnTo>
                  <a:lnTo>
                    <a:pt x="102234" y="184915"/>
                  </a:lnTo>
                  <a:lnTo>
                    <a:pt x="114194" y="185153"/>
                  </a:lnTo>
                  <a:lnTo>
                    <a:pt x="123755" y="186265"/>
                  </a:lnTo>
                  <a:lnTo>
                    <a:pt x="131715" y="187958"/>
                  </a:lnTo>
                  <a:lnTo>
                    <a:pt x="138610" y="190040"/>
                  </a:lnTo>
                  <a:lnTo>
                    <a:pt x="144795" y="192380"/>
                  </a:lnTo>
                  <a:lnTo>
                    <a:pt x="150505" y="194893"/>
                  </a:lnTo>
                  <a:lnTo>
                    <a:pt x="155899" y="197521"/>
                  </a:lnTo>
                  <a:lnTo>
                    <a:pt x="161083" y="200224"/>
                  </a:lnTo>
                  <a:lnTo>
                    <a:pt x="165333" y="202980"/>
                  </a:lnTo>
                  <a:lnTo>
                    <a:pt x="168959" y="205770"/>
                  </a:lnTo>
                  <a:lnTo>
                    <a:pt x="175106" y="211408"/>
                  </a:lnTo>
                  <a:lnTo>
                    <a:pt x="180483" y="217090"/>
                  </a:lnTo>
                  <a:lnTo>
                    <a:pt x="183822" y="219939"/>
                  </a:lnTo>
                  <a:lnTo>
                    <a:pt x="187636" y="222790"/>
                  </a:lnTo>
                  <a:lnTo>
                    <a:pt x="191766" y="225644"/>
                  </a:lnTo>
                  <a:lnTo>
                    <a:pt x="195312" y="228499"/>
                  </a:lnTo>
                  <a:lnTo>
                    <a:pt x="201370" y="234211"/>
                  </a:lnTo>
                  <a:lnTo>
                    <a:pt x="203303" y="237067"/>
                  </a:lnTo>
                  <a:lnTo>
                    <a:pt x="204592" y="239924"/>
                  </a:lnTo>
                  <a:lnTo>
                    <a:pt x="205451" y="242781"/>
                  </a:lnTo>
                  <a:lnTo>
                    <a:pt x="208522" y="248496"/>
                  </a:lnTo>
                  <a:lnTo>
                    <a:pt x="210453" y="251353"/>
                  </a:lnTo>
                  <a:lnTo>
                    <a:pt x="211739" y="254211"/>
                  </a:lnTo>
                  <a:lnTo>
                    <a:pt x="212597" y="257068"/>
                  </a:lnTo>
                  <a:lnTo>
                    <a:pt x="214313" y="2656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98"/>
            <p:cNvSpPr/>
            <p:nvPr/>
          </p:nvSpPr>
          <p:spPr>
            <a:xfrm>
              <a:off x="5222081" y="4551997"/>
              <a:ext cx="7145" cy="137161"/>
            </a:xfrm>
            <a:custGeom>
              <a:avLst/>
              <a:gdLst/>
              <a:ahLst/>
              <a:cxnLst/>
              <a:rect l="0" t="0" r="0" b="0"/>
              <a:pathLst>
                <a:path w="7145" h="137161">
                  <a:moveTo>
                    <a:pt x="0" y="0"/>
                  </a:moveTo>
                  <a:lnTo>
                    <a:pt x="3793" y="0"/>
                  </a:lnTo>
                  <a:lnTo>
                    <a:pt x="4910" y="953"/>
                  </a:lnTo>
                  <a:lnTo>
                    <a:pt x="5654" y="2540"/>
                  </a:lnTo>
                  <a:lnTo>
                    <a:pt x="6849" y="7381"/>
                  </a:lnTo>
                  <a:lnTo>
                    <a:pt x="7013" y="10583"/>
                  </a:lnTo>
                  <a:lnTo>
                    <a:pt x="7085" y="15181"/>
                  </a:lnTo>
                  <a:lnTo>
                    <a:pt x="7144" y="114184"/>
                  </a:lnTo>
                  <a:lnTo>
                    <a:pt x="6350" y="117080"/>
                  </a:lnTo>
                  <a:lnTo>
                    <a:pt x="5027" y="119963"/>
                  </a:lnTo>
                  <a:lnTo>
                    <a:pt x="3351" y="122838"/>
                  </a:lnTo>
                  <a:lnTo>
                    <a:pt x="2234" y="125707"/>
                  </a:lnTo>
                  <a:lnTo>
                    <a:pt x="1490" y="128572"/>
                  </a:lnTo>
                  <a:lnTo>
                    <a:pt x="0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99"/>
            <p:cNvSpPr/>
            <p:nvPr/>
          </p:nvSpPr>
          <p:spPr>
            <a:xfrm>
              <a:off x="5358107" y="4294940"/>
              <a:ext cx="178147" cy="308480"/>
            </a:xfrm>
            <a:custGeom>
              <a:avLst/>
              <a:gdLst/>
              <a:ahLst/>
              <a:cxnLst/>
              <a:rect l="0" t="0" r="0" b="0"/>
              <a:pathLst>
                <a:path w="178147" h="308480">
                  <a:moveTo>
                    <a:pt x="6849" y="59890"/>
                  </a:moveTo>
                  <a:lnTo>
                    <a:pt x="698" y="59890"/>
                  </a:lnTo>
                  <a:lnTo>
                    <a:pt x="367" y="58937"/>
                  </a:lnTo>
                  <a:lnTo>
                    <a:pt x="0" y="55339"/>
                  </a:lnTo>
                  <a:lnTo>
                    <a:pt x="696" y="53998"/>
                  </a:lnTo>
                  <a:lnTo>
                    <a:pt x="1953" y="53105"/>
                  </a:lnTo>
                  <a:lnTo>
                    <a:pt x="3585" y="52509"/>
                  </a:lnTo>
                  <a:lnTo>
                    <a:pt x="4673" y="51159"/>
                  </a:lnTo>
                  <a:lnTo>
                    <a:pt x="5398" y="49307"/>
                  </a:lnTo>
                  <a:lnTo>
                    <a:pt x="5882" y="47119"/>
                  </a:lnTo>
                  <a:lnTo>
                    <a:pt x="6998" y="45661"/>
                  </a:lnTo>
                  <a:lnTo>
                    <a:pt x="8536" y="44689"/>
                  </a:lnTo>
                  <a:lnTo>
                    <a:pt x="13155" y="42656"/>
                  </a:lnTo>
                  <a:lnTo>
                    <a:pt x="16609" y="40781"/>
                  </a:lnTo>
                  <a:lnTo>
                    <a:pt x="20500" y="38578"/>
                  </a:lnTo>
                  <a:lnTo>
                    <a:pt x="23887" y="36157"/>
                  </a:lnTo>
                  <a:lnTo>
                    <a:pt x="26939" y="33590"/>
                  </a:lnTo>
                  <a:lnTo>
                    <a:pt x="32446" y="28199"/>
                  </a:lnTo>
                  <a:lnTo>
                    <a:pt x="37541" y="22627"/>
                  </a:lnTo>
                  <a:lnTo>
                    <a:pt x="40803" y="19808"/>
                  </a:lnTo>
                  <a:lnTo>
                    <a:pt x="44567" y="16976"/>
                  </a:lnTo>
                  <a:lnTo>
                    <a:pt x="48663" y="14136"/>
                  </a:lnTo>
                  <a:lnTo>
                    <a:pt x="52982" y="12242"/>
                  </a:lnTo>
                  <a:lnTo>
                    <a:pt x="57448" y="10980"/>
                  </a:lnTo>
                  <a:lnTo>
                    <a:pt x="62013" y="10138"/>
                  </a:lnTo>
                  <a:lnTo>
                    <a:pt x="66644" y="8624"/>
                  </a:lnTo>
                  <a:lnTo>
                    <a:pt x="71318" y="6663"/>
                  </a:lnTo>
                  <a:lnTo>
                    <a:pt x="76022" y="4402"/>
                  </a:lnTo>
                  <a:lnTo>
                    <a:pt x="80746" y="2896"/>
                  </a:lnTo>
                  <a:lnTo>
                    <a:pt x="85482" y="1891"/>
                  </a:lnTo>
                  <a:lnTo>
                    <a:pt x="90227" y="1222"/>
                  </a:lnTo>
                  <a:lnTo>
                    <a:pt x="94185" y="775"/>
                  </a:lnTo>
                  <a:lnTo>
                    <a:pt x="97617" y="478"/>
                  </a:lnTo>
                  <a:lnTo>
                    <a:pt x="100698" y="279"/>
                  </a:lnTo>
                  <a:lnTo>
                    <a:pt x="108356" y="59"/>
                  </a:lnTo>
                  <a:lnTo>
                    <a:pt x="112620" y="0"/>
                  </a:lnTo>
                  <a:lnTo>
                    <a:pt x="116257" y="913"/>
                  </a:lnTo>
                  <a:lnTo>
                    <a:pt x="119475" y="2474"/>
                  </a:lnTo>
                  <a:lnTo>
                    <a:pt x="122415" y="4468"/>
                  </a:lnTo>
                  <a:lnTo>
                    <a:pt x="129913" y="9223"/>
                  </a:lnTo>
                  <a:lnTo>
                    <a:pt x="134136" y="11825"/>
                  </a:lnTo>
                  <a:lnTo>
                    <a:pt x="136951" y="14511"/>
                  </a:lnTo>
                  <a:lnTo>
                    <a:pt x="138828" y="17255"/>
                  </a:lnTo>
                  <a:lnTo>
                    <a:pt x="140079" y="20037"/>
                  </a:lnTo>
                  <a:lnTo>
                    <a:pt x="141468" y="28207"/>
                  </a:lnTo>
                  <a:lnTo>
                    <a:pt x="142086" y="37236"/>
                  </a:lnTo>
                  <a:lnTo>
                    <a:pt x="142361" y="44424"/>
                  </a:lnTo>
                  <a:lnTo>
                    <a:pt x="140366" y="53334"/>
                  </a:lnTo>
                  <a:lnTo>
                    <a:pt x="138723" y="58376"/>
                  </a:lnTo>
                  <a:lnTo>
                    <a:pt x="136834" y="63643"/>
                  </a:lnTo>
                  <a:lnTo>
                    <a:pt x="132618" y="74575"/>
                  </a:lnTo>
                  <a:lnTo>
                    <a:pt x="128099" y="83244"/>
                  </a:lnTo>
                  <a:lnTo>
                    <a:pt x="122650" y="91224"/>
                  </a:lnTo>
                  <a:lnTo>
                    <a:pt x="118974" y="96019"/>
                  </a:lnTo>
                  <a:lnTo>
                    <a:pt x="108334" y="109330"/>
                  </a:lnTo>
                  <a:lnTo>
                    <a:pt x="105462" y="112852"/>
                  </a:lnTo>
                  <a:lnTo>
                    <a:pt x="100154" y="121846"/>
                  </a:lnTo>
                  <a:lnTo>
                    <a:pt x="97628" y="126911"/>
                  </a:lnTo>
                  <a:lnTo>
                    <a:pt x="94356" y="131241"/>
                  </a:lnTo>
                  <a:lnTo>
                    <a:pt x="90587" y="135079"/>
                  </a:lnTo>
                  <a:lnTo>
                    <a:pt x="86487" y="138591"/>
                  </a:lnTo>
                  <a:lnTo>
                    <a:pt x="80578" y="141885"/>
                  </a:lnTo>
                  <a:lnTo>
                    <a:pt x="73465" y="145033"/>
                  </a:lnTo>
                  <a:lnTo>
                    <a:pt x="54403" y="152379"/>
                  </a:lnTo>
                  <a:lnTo>
                    <a:pt x="52840" y="152029"/>
                  </a:lnTo>
                  <a:lnTo>
                    <a:pt x="51797" y="150844"/>
                  </a:lnTo>
                  <a:lnTo>
                    <a:pt x="51102" y="149101"/>
                  </a:lnTo>
                  <a:lnTo>
                    <a:pt x="51432" y="147939"/>
                  </a:lnTo>
                  <a:lnTo>
                    <a:pt x="52446" y="147164"/>
                  </a:lnTo>
                  <a:lnTo>
                    <a:pt x="56484" y="145351"/>
                  </a:lnTo>
                  <a:lnTo>
                    <a:pt x="63569" y="141370"/>
                  </a:lnTo>
                  <a:lnTo>
                    <a:pt x="66887" y="139927"/>
                  </a:lnTo>
                  <a:lnTo>
                    <a:pt x="69894" y="138966"/>
                  </a:lnTo>
                  <a:lnTo>
                    <a:pt x="72691" y="138325"/>
                  </a:lnTo>
                  <a:lnTo>
                    <a:pt x="76144" y="136945"/>
                  </a:lnTo>
                  <a:lnTo>
                    <a:pt x="80033" y="135072"/>
                  </a:lnTo>
                  <a:lnTo>
                    <a:pt x="84213" y="132871"/>
                  </a:lnTo>
                  <a:lnTo>
                    <a:pt x="88588" y="131404"/>
                  </a:lnTo>
                  <a:lnTo>
                    <a:pt x="93092" y="130426"/>
                  </a:lnTo>
                  <a:lnTo>
                    <a:pt x="97682" y="129774"/>
                  </a:lnTo>
                  <a:lnTo>
                    <a:pt x="102329" y="129339"/>
                  </a:lnTo>
                  <a:lnTo>
                    <a:pt x="107015" y="129049"/>
                  </a:lnTo>
                  <a:lnTo>
                    <a:pt x="111726" y="128856"/>
                  </a:lnTo>
                  <a:lnTo>
                    <a:pt x="116455" y="129680"/>
                  </a:lnTo>
                  <a:lnTo>
                    <a:pt x="121194" y="131182"/>
                  </a:lnTo>
                  <a:lnTo>
                    <a:pt x="125941" y="133135"/>
                  </a:lnTo>
                  <a:lnTo>
                    <a:pt x="130695" y="134438"/>
                  </a:lnTo>
                  <a:lnTo>
                    <a:pt x="135450" y="135305"/>
                  </a:lnTo>
                  <a:lnTo>
                    <a:pt x="140208" y="135884"/>
                  </a:lnTo>
                  <a:lnTo>
                    <a:pt x="144174" y="137223"/>
                  </a:lnTo>
                  <a:lnTo>
                    <a:pt x="147611" y="139068"/>
                  </a:lnTo>
                  <a:lnTo>
                    <a:pt x="150697" y="141250"/>
                  </a:lnTo>
                  <a:lnTo>
                    <a:pt x="154341" y="143657"/>
                  </a:lnTo>
                  <a:lnTo>
                    <a:pt x="162625" y="148872"/>
                  </a:lnTo>
                  <a:lnTo>
                    <a:pt x="166262" y="152549"/>
                  </a:lnTo>
                  <a:lnTo>
                    <a:pt x="169481" y="156905"/>
                  </a:lnTo>
                  <a:lnTo>
                    <a:pt x="174380" y="165873"/>
                  </a:lnTo>
                  <a:lnTo>
                    <a:pt x="176557" y="173033"/>
                  </a:lnTo>
                  <a:lnTo>
                    <a:pt x="177525" y="181930"/>
                  </a:lnTo>
                  <a:lnTo>
                    <a:pt x="177783" y="186970"/>
                  </a:lnTo>
                  <a:lnTo>
                    <a:pt x="178070" y="197650"/>
                  </a:lnTo>
                  <a:lnTo>
                    <a:pt x="178146" y="203165"/>
                  </a:lnTo>
                  <a:lnTo>
                    <a:pt x="177403" y="208746"/>
                  </a:lnTo>
                  <a:lnTo>
                    <a:pt x="176114" y="214373"/>
                  </a:lnTo>
                  <a:lnTo>
                    <a:pt x="174461" y="220028"/>
                  </a:lnTo>
                  <a:lnTo>
                    <a:pt x="172566" y="225704"/>
                  </a:lnTo>
                  <a:lnTo>
                    <a:pt x="170509" y="231393"/>
                  </a:lnTo>
                  <a:lnTo>
                    <a:pt x="168343" y="237090"/>
                  </a:lnTo>
                  <a:lnTo>
                    <a:pt x="165311" y="242793"/>
                  </a:lnTo>
                  <a:lnTo>
                    <a:pt x="161704" y="248500"/>
                  </a:lnTo>
                  <a:lnTo>
                    <a:pt x="157710" y="254210"/>
                  </a:lnTo>
                  <a:lnTo>
                    <a:pt x="154254" y="258969"/>
                  </a:lnTo>
                  <a:lnTo>
                    <a:pt x="148298" y="266797"/>
                  </a:lnTo>
                  <a:lnTo>
                    <a:pt x="144805" y="270218"/>
                  </a:lnTo>
                  <a:lnTo>
                    <a:pt x="140888" y="273451"/>
                  </a:lnTo>
                  <a:lnTo>
                    <a:pt x="136690" y="276559"/>
                  </a:lnTo>
                  <a:lnTo>
                    <a:pt x="132303" y="279583"/>
                  </a:lnTo>
                  <a:lnTo>
                    <a:pt x="123196" y="285484"/>
                  </a:lnTo>
                  <a:lnTo>
                    <a:pt x="99674" y="299900"/>
                  </a:lnTo>
                  <a:lnTo>
                    <a:pt x="94926" y="302764"/>
                  </a:lnTo>
                  <a:lnTo>
                    <a:pt x="90968" y="304673"/>
                  </a:lnTo>
                  <a:lnTo>
                    <a:pt x="87534" y="305946"/>
                  </a:lnTo>
                  <a:lnTo>
                    <a:pt x="84452" y="306795"/>
                  </a:lnTo>
                  <a:lnTo>
                    <a:pt x="80809" y="307360"/>
                  </a:lnTo>
                  <a:lnTo>
                    <a:pt x="76793" y="307737"/>
                  </a:lnTo>
                  <a:lnTo>
                    <a:pt x="68891" y="308156"/>
                  </a:lnTo>
                  <a:lnTo>
                    <a:pt x="62734" y="308343"/>
                  </a:lnTo>
                  <a:lnTo>
                    <a:pt x="41278" y="308479"/>
                  </a:lnTo>
                  <a:lnTo>
                    <a:pt x="39327" y="307531"/>
                  </a:lnTo>
                  <a:lnTo>
                    <a:pt x="38026" y="305946"/>
                  </a:lnTo>
                  <a:lnTo>
                    <a:pt x="37159" y="303937"/>
                  </a:lnTo>
                  <a:lnTo>
                    <a:pt x="35787" y="302598"/>
                  </a:lnTo>
                  <a:lnTo>
                    <a:pt x="34078" y="301705"/>
                  </a:lnTo>
                  <a:lnTo>
                    <a:pt x="29426" y="300272"/>
                  </a:lnTo>
                  <a:lnTo>
                    <a:pt x="29044" y="299202"/>
                  </a:lnTo>
                  <a:lnTo>
                    <a:pt x="28280" y="2913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00"/>
            <p:cNvSpPr/>
            <p:nvPr/>
          </p:nvSpPr>
          <p:spPr>
            <a:xfrm>
              <a:off x="5643562" y="4209485"/>
              <a:ext cx="164266" cy="462494"/>
            </a:xfrm>
            <a:custGeom>
              <a:avLst/>
              <a:gdLst/>
              <a:ahLst/>
              <a:cxnLst/>
              <a:rect l="0" t="0" r="0" b="0"/>
              <a:pathLst>
                <a:path w="164266" h="462494">
                  <a:moveTo>
                    <a:pt x="0" y="42475"/>
                  </a:moveTo>
                  <a:lnTo>
                    <a:pt x="0" y="37924"/>
                  </a:lnTo>
                  <a:lnTo>
                    <a:pt x="794" y="36583"/>
                  </a:lnTo>
                  <a:lnTo>
                    <a:pt x="2117" y="35689"/>
                  </a:lnTo>
                  <a:lnTo>
                    <a:pt x="3793" y="35094"/>
                  </a:lnTo>
                  <a:lnTo>
                    <a:pt x="7771" y="31892"/>
                  </a:lnTo>
                  <a:lnTo>
                    <a:pt x="12185" y="27293"/>
                  </a:lnTo>
                  <a:lnTo>
                    <a:pt x="20057" y="18333"/>
                  </a:lnTo>
                  <a:lnTo>
                    <a:pt x="25054" y="14917"/>
                  </a:lnTo>
                  <a:lnTo>
                    <a:pt x="28609" y="12673"/>
                  </a:lnTo>
                  <a:lnTo>
                    <a:pt x="31772" y="11177"/>
                  </a:lnTo>
                  <a:lnTo>
                    <a:pt x="34675" y="10180"/>
                  </a:lnTo>
                  <a:lnTo>
                    <a:pt x="37405" y="9515"/>
                  </a:lnTo>
                  <a:lnTo>
                    <a:pt x="40811" y="8119"/>
                  </a:lnTo>
                  <a:lnTo>
                    <a:pt x="44670" y="6236"/>
                  </a:lnTo>
                  <a:lnTo>
                    <a:pt x="48830" y="4028"/>
                  </a:lnTo>
                  <a:lnTo>
                    <a:pt x="53191" y="2556"/>
                  </a:lnTo>
                  <a:lnTo>
                    <a:pt x="57686" y="1575"/>
                  </a:lnTo>
                  <a:lnTo>
                    <a:pt x="62270" y="921"/>
                  </a:lnTo>
                  <a:lnTo>
                    <a:pt x="66119" y="484"/>
                  </a:lnTo>
                  <a:lnTo>
                    <a:pt x="69479" y="194"/>
                  </a:lnTo>
                  <a:lnTo>
                    <a:pt x="72513" y="0"/>
                  </a:lnTo>
                  <a:lnTo>
                    <a:pt x="76123" y="823"/>
                  </a:lnTo>
                  <a:lnTo>
                    <a:pt x="80118" y="2324"/>
                  </a:lnTo>
                  <a:lnTo>
                    <a:pt x="84368" y="4278"/>
                  </a:lnTo>
                  <a:lnTo>
                    <a:pt x="87995" y="5580"/>
                  </a:lnTo>
                  <a:lnTo>
                    <a:pt x="91208" y="6448"/>
                  </a:lnTo>
                  <a:lnTo>
                    <a:pt x="94143" y="7027"/>
                  </a:lnTo>
                  <a:lnTo>
                    <a:pt x="96893" y="7413"/>
                  </a:lnTo>
                  <a:lnTo>
                    <a:pt x="99520" y="7670"/>
                  </a:lnTo>
                  <a:lnTo>
                    <a:pt x="102066" y="7842"/>
                  </a:lnTo>
                  <a:lnTo>
                    <a:pt x="104556" y="8909"/>
                  </a:lnTo>
                  <a:lnTo>
                    <a:pt x="109441" y="12634"/>
                  </a:lnTo>
                  <a:lnTo>
                    <a:pt x="114257" y="17465"/>
                  </a:lnTo>
                  <a:lnTo>
                    <a:pt x="119043" y="22786"/>
                  </a:lnTo>
                  <a:lnTo>
                    <a:pt x="123816" y="28327"/>
                  </a:lnTo>
                  <a:lnTo>
                    <a:pt x="125406" y="31138"/>
                  </a:lnTo>
                  <a:lnTo>
                    <a:pt x="127174" y="36801"/>
                  </a:lnTo>
                  <a:lnTo>
                    <a:pt x="128169" y="45344"/>
                  </a:lnTo>
                  <a:lnTo>
                    <a:pt x="127515" y="48198"/>
                  </a:lnTo>
                  <a:lnTo>
                    <a:pt x="123595" y="56765"/>
                  </a:lnTo>
                  <a:lnTo>
                    <a:pt x="121288" y="65335"/>
                  </a:lnTo>
                  <a:lnTo>
                    <a:pt x="117935" y="71050"/>
                  </a:lnTo>
                  <a:lnTo>
                    <a:pt x="113799" y="76765"/>
                  </a:lnTo>
                  <a:lnTo>
                    <a:pt x="111585" y="79622"/>
                  </a:lnTo>
                  <a:lnTo>
                    <a:pt x="110109" y="83432"/>
                  </a:lnTo>
                  <a:lnTo>
                    <a:pt x="107238" y="96944"/>
                  </a:lnTo>
                  <a:lnTo>
                    <a:pt x="103753" y="104148"/>
                  </a:lnTo>
                  <a:lnTo>
                    <a:pt x="99558" y="110525"/>
                  </a:lnTo>
                  <a:lnTo>
                    <a:pt x="95048" y="117486"/>
                  </a:lnTo>
                  <a:lnTo>
                    <a:pt x="90398" y="126931"/>
                  </a:lnTo>
                  <a:lnTo>
                    <a:pt x="85685" y="134938"/>
                  </a:lnTo>
                  <a:lnTo>
                    <a:pt x="83317" y="138407"/>
                  </a:lnTo>
                  <a:lnTo>
                    <a:pt x="81738" y="142624"/>
                  </a:lnTo>
                  <a:lnTo>
                    <a:pt x="79517" y="156710"/>
                  </a:lnTo>
                  <a:lnTo>
                    <a:pt x="78766" y="170485"/>
                  </a:lnTo>
                  <a:lnTo>
                    <a:pt x="78618" y="182378"/>
                  </a:lnTo>
                  <a:lnTo>
                    <a:pt x="78592" y="191031"/>
                  </a:lnTo>
                  <a:lnTo>
                    <a:pt x="79382" y="193900"/>
                  </a:lnTo>
                  <a:lnTo>
                    <a:pt x="84237" y="202808"/>
                  </a:lnTo>
                  <a:lnTo>
                    <a:pt x="84733" y="203656"/>
                  </a:lnTo>
                  <a:lnTo>
                    <a:pt x="91414" y="204221"/>
                  </a:lnTo>
                  <a:lnTo>
                    <a:pt x="115770" y="204849"/>
                  </a:lnTo>
                  <a:lnTo>
                    <a:pt x="125599" y="204064"/>
                  </a:lnTo>
                  <a:lnTo>
                    <a:pt x="132945" y="202589"/>
                  </a:lnTo>
                  <a:lnTo>
                    <a:pt x="138636" y="200652"/>
                  </a:lnTo>
                  <a:lnTo>
                    <a:pt x="143224" y="199361"/>
                  </a:lnTo>
                  <a:lnTo>
                    <a:pt x="147076" y="198501"/>
                  </a:lnTo>
                  <a:lnTo>
                    <a:pt x="150439" y="197927"/>
                  </a:lnTo>
                  <a:lnTo>
                    <a:pt x="153474" y="196592"/>
                  </a:lnTo>
                  <a:lnTo>
                    <a:pt x="156290" y="194750"/>
                  </a:lnTo>
                  <a:lnTo>
                    <a:pt x="164265" y="188241"/>
                  </a:lnTo>
                  <a:lnTo>
                    <a:pt x="160502" y="188217"/>
                  </a:lnTo>
                  <a:lnTo>
                    <a:pt x="158595" y="189166"/>
                  </a:lnTo>
                  <a:lnTo>
                    <a:pt x="154360" y="192761"/>
                  </a:lnTo>
                  <a:lnTo>
                    <a:pt x="149831" y="197533"/>
                  </a:lnTo>
                  <a:lnTo>
                    <a:pt x="145173" y="202830"/>
                  </a:lnTo>
                  <a:lnTo>
                    <a:pt x="140457" y="208358"/>
                  </a:lnTo>
                  <a:lnTo>
                    <a:pt x="135715" y="216531"/>
                  </a:lnTo>
                  <a:lnTo>
                    <a:pt x="130962" y="225560"/>
                  </a:lnTo>
                  <a:lnTo>
                    <a:pt x="126203" y="232748"/>
                  </a:lnTo>
                  <a:lnTo>
                    <a:pt x="121442" y="239118"/>
                  </a:lnTo>
                  <a:lnTo>
                    <a:pt x="116680" y="246077"/>
                  </a:lnTo>
                  <a:lnTo>
                    <a:pt x="111919" y="255520"/>
                  </a:lnTo>
                  <a:lnTo>
                    <a:pt x="109272" y="266067"/>
                  </a:lnTo>
                  <a:lnTo>
                    <a:pt x="107783" y="280174"/>
                  </a:lnTo>
                  <a:lnTo>
                    <a:pt x="107342" y="292926"/>
                  </a:lnTo>
                  <a:lnTo>
                    <a:pt x="107280" y="298025"/>
                  </a:lnTo>
                  <a:lnTo>
                    <a:pt x="108033" y="302377"/>
                  </a:lnTo>
                  <a:lnTo>
                    <a:pt x="112090" y="314004"/>
                  </a:lnTo>
                  <a:lnTo>
                    <a:pt x="114439" y="328138"/>
                  </a:lnTo>
                  <a:lnTo>
                    <a:pt x="117801" y="335489"/>
                  </a:lnTo>
                  <a:lnTo>
                    <a:pt x="121941" y="341930"/>
                  </a:lnTo>
                  <a:lnTo>
                    <a:pt x="126427" y="347968"/>
                  </a:lnTo>
                  <a:lnTo>
                    <a:pt x="131067" y="353827"/>
                  </a:lnTo>
                  <a:lnTo>
                    <a:pt x="135775" y="362146"/>
                  </a:lnTo>
                  <a:lnTo>
                    <a:pt x="140513" y="371241"/>
                  </a:lnTo>
                  <a:lnTo>
                    <a:pt x="145266" y="378458"/>
                  </a:lnTo>
                  <a:lnTo>
                    <a:pt x="147906" y="384841"/>
                  </a:lnTo>
                  <a:lnTo>
                    <a:pt x="148610" y="387876"/>
                  </a:lnTo>
                  <a:lnTo>
                    <a:pt x="151509" y="393789"/>
                  </a:lnTo>
                  <a:lnTo>
                    <a:pt x="153394" y="396699"/>
                  </a:lnTo>
                  <a:lnTo>
                    <a:pt x="155487" y="402473"/>
                  </a:lnTo>
                  <a:lnTo>
                    <a:pt x="156666" y="411078"/>
                  </a:lnTo>
                  <a:lnTo>
                    <a:pt x="156832" y="413940"/>
                  </a:lnTo>
                  <a:lnTo>
                    <a:pt x="156149" y="416801"/>
                  </a:lnTo>
                  <a:lnTo>
                    <a:pt x="151465" y="425696"/>
                  </a:lnTo>
                  <a:lnTo>
                    <a:pt x="149868" y="428060"/>
                  </a:lnTo>
                  <a:lnTo>
                    <a:pt x="146512" y="432285"/>
                  </a:lnTo>
                  <a:lnTo>
                    <a:pt x="145300" y="434747"/>
                  </a:lnTo>
                  <a:lnTo>
                    <a:pt x="143952" y="440020"/>
                  </a:lnTo>
                  <a:lnTo>
                    <a:pt x="142006" y="441807"/>
                  </a:lnTo>
                  <a:lnTo>
                    <a:pt x="139121" y="442999"/>
                  </a:lnTo>
                  <a:lnTo>
                    <a:pt x="135610" y="443793"/>
                  </a:lnTo>
                  <a:lnTo>
                    <a:pt x="132475" y="445275"/>
                  </a:lnTo>
                  <a:lnTo>
                    <a:pt x="129591" y="447216"/>
                  </a:lnTo>
                  <a:lnTo>
                    <a:pt x="126876" y="449462"/>
                  </a:lnTo>
                  <a:lnTo>
                    <a:pt x="123478" y="450959"/>
                  </a:lnTo>
                  <a:lnTo>
                    <a:pt x="119624" y="451958"/>
                  </a:lnTo>
                  <a:lnTo>
                    <a:pt x="115468" y="452623"/>
                  </a:lnTo>
                  <a:lnTo>
                    <a:pt x="111110" y="454020"/>
                  </a:lnTo>
                  <a:lnTo>
                    <a:pt x="106618" y="455903"/>
                  </a:lnTo>
                  <a:lnTo>
                    <a:pt x="102034" y="458111"/>
                  </a:lnTo>
                  <a:lnTo>
                    <a:pt x="97392" y="459583"/>
                  </a:lnTo>
                  <a:lnTo>
                    <a:pt x="92709" y="460564"/>
                  </a:lnTo>
                  <a:lnTo>
                    <a:pt x="87999" y="461218"/>
                  </a:lnTo>
                  <a:lnTo>
                    <a:pt x="84066" y="461655"/>
                  </a:lnTo>
                  <a:lnTo>
                    <a:pt x="80651" y="461946"/>
                  </a:lnTo>
                  <a:lnTo>
                    <a:pt x="77580" y="462139"/>
                  </a:lnTo>
                  <a:lnTo>
                    <a:pt x="72051" y="462355"/>
                  </a:lnTo>
                  <a:lnTo>
                    <a:pt x="62359" y="462476"/>
                  </a:lnTo>
                  <a:lnTo>
                    <a:pt x="58241" y="462493"/>
                  </a:lnTo>
                  <a:lnTo>
                    <a:pt x="53909" y="461551"/>
                  </a:lnTo>
                  <a:lnTo>
                    <a:pt x="49433" y="459972"/>
                  </a:lnTo>
                  <a:lnTo>
                    <a:pt x="38428" y="455143"/>
                  </a:lnTo>
                  <a:lnTo>
                    <a:pt x="34806" y="454483"/>
                  </a:lnTo>
                  <a:lnTo>
                    <a:pt x="30551" y="454190"/>
                  </a:lnTo>
                  <a:lnTo>
                    <a:pt x="22789" y="453985"/>
                  </a:lnTo>
                  <a:lnTo>
                    <a:pt x="14288" y="4539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01"/>
            <p:cNvSpPr/>
            <p:nvPr/>
          </p:nvSpPr>
          <p:spPr>
            <a:xfrm>
              <a:off x="6800850" y="4329112"/>
              <a:ext cx="164307" cy="197168"/>
            </a:xfrm>
            <a:custGeom>
              <a:avLst/>
              <a:gdLst/>
              <a:ahLst/>
              <a:cxnLst/>
              <a:rect l="0" t="0" r="0" b="0"/>
              <a:pathLst>
                <a:path w="164307" h="197168">
                  <a:moveTo>
                    <a:pt x="0" y="0"/>
                  </a:moveTo>
                  <a:lnTo>
                    <a:pt x="3792" y="4551"/>
                  </a:lnTo>
                  <a:lnTo>
                    <a:pt x="5703" y="5891"/>
                  </a:lnTo>
                  <a:lnTo>
                    <a:pt x="9942" y="7381"/>
                  </a:lnTo>
                  <a:lnTo>
                    <a:pt x="14473" y="10583"/>
                  </a:lnTo>
                  <a:lnTo>
                    <a:pt x="16792" y="12770"/>
                  </a:lnTo>
                  <a:lnTo>
                    <a:pt x="18339" y="15181"/>
                  </a:lnTo>
                  <a:lnTo>
                    <a:pt x="19369" y="17741"/>
                  </a:lnTo>
                  <a:lnTo>
                    <a:pt x="20057" y="20400"/>
                  </a:lnTo>
                  <a:lnTo>
                    <a:pt x="22102" y="22172"/>
                  </a:lnTo>
                  <a:lnTo>
                    <a:pt x="25054" y="23354"/>
                  </a:lnTo>
                  <a:lnTo>
                    <a:pt x="28609" y="24142"/>
                  </a:lnTo>
                  <a:lnTo>
                    <a:pt x="31772" y="25620"/>
                  </a:lnTo>
                  <a:lnTo>
                    <a:pt x="34675" y="27557"/>
                  </a:lnTo>
                  <a:lnTo>
                    <a:pt x="37404" y="29802"/>
                  </a:lnTo>
                  <a:lnTo>
                    <a:pt x="40017" y="32250"/>
                  </a:lnTo>
                  <a:lnTo>
                    <a:pt x="45037" y="37511"/>
                  </a:lnTo>
                  <a:lnTo>
                    <a:pt x="47487" y="41200"/>
                  </a:lnTo>
                  <a:lnTo>
                    <a:pt x="49914" y="45564"/>
                  </a:lnTo>
                  <a:lnTo>
                    <a:pt x="52327" y="50379"/>
                  </a:lnTo>
                  <a:lnTo>
                    <a:pt x="55522" y="54541"/>
                  </a:lnTo>
                  <a:lnTo>
                    <a:pt x="59239" y="58268"/>
                  </a:lnTo>
                  <a:lnTo>
                    <a:pt x="63305" y="61705"/>
                  </a:lnTo>
                  <a:lnTo>
                    <a:pt x="66809" y="64949"/>
                  </a:lnTo>
                  <a:lnTo>
                    <a:pt x="69939" y="68064"/>
                  </a:lnTo>
                  <a:lnTo>
                    <a:pt x="72820" y="71094"/>
                  </a:lnTo>
                  <a:lnTo>
                    <a:pt x="76328" y="75018"/>
                  </a:lnTo>
                  <a:lnTo>
                    <a:pt x="91247" y="92465"/>
                  </a:lnTo>
                  <a:lnTo>
                    <a:pt x="94169" y="95934"/>
                  </a:lnTo>
                  <a:lnTo>
                    <a:pt x="96911" y="100151"/>
                  </a:lnTo>
                  <a:lnTo>
                    <a:pt x="99532" y="104867"/>
                  </a:lnTo>
                  <a:lnTo>
                    <a:pt x="102074" y="109916"/>
                  </a:lnTo>
                  <a:lnTo>
                    <a:pt x="105355" y="114235"/>
                  </a:lnTo>
                  <a:lnTo>
                    <a:pt x="109131" y="118067"/>
                  </a:lnTo>
                  <a:lnTo>
                    <a:pt x="113234" y="121574"/>
                  </a:lnTo>
                  <a:lnTo>
                    <a:pt x="116764" y="124864"/>
                  </a:lnTo>
                  <a:lnTo>
                    <a:pt x="119912" y="128010"/>
                  </a:lnTo>
                  <a:lnTo>
                    <a:pt x="122804" y="131060"/>
                  </a:lnTo>
                  <a:lnTo>
                    <a:pt x="125525" y="134998"/>
                  </a:lnTo>
                  <a:lnTo>
                    <a:pt x="128133" y="139529"/>
                  </a:lnTo>
                  <a:lnTo>
                    <a:pt x="130666" y="144454"/>
                  </a:lnTo>
                  <a:lnTo>
                    <a:pt x="133148" y="148690"/>
                  </a:lnTo>
                  <a:lnTo>
                    <a:pt x="135597" y="152467"/>
                  </a:lnTo>
                  <a:lnTo>
                    <a:pt x="138022" y="155937"/>
                  </a:lnTo>
                  <a:lnTo>
                    <a:pt x="140434" y="159203"/>
                  </a:lnTo>
                  <a:lnTo>
                    <a:pt x="145229" y="165372"/>
                  </a:lnTo>
                  <a:lnTo>
                    <a:pt x="146825" y="168350"/>
                  </a:lnTo>
                  <a:lnTo>
                    <a:pt x="148600" y="174200"/>
                  </a:lnTo>
                  <a:lnTo>
                    <a:pt x="151504" y="179975"/>
                  </a:lnTo>
                  <a:lnTo>
                    <a:pt x="156044" y="186892"/>
                  </a:lnTo>
                  <a:lnTo>
                    <a:pt x="157211" y="187459"/>
                  </a:lnTo>
                  <a:lnTo>
                    <a:pt x="160623" y="188090"/>
                  </a:lnTo>
                  <a:lnTo>
                    <a:pt x="161851" y="189211"/>
                  </a:lnTo>
                  <a:lnTo>
                    <a:pt x="162669" y="190911"/>
                  </a:lnTo>
                  <a:lnTo>
                    <a:pt x="164306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02"/>
            <p:cNvSpPr/>
            <p:nvPr/>
          </p:nvSpPr>
          <p:spPr>
            <a:xfrm>
              <a:off x="6829425" y="4303395"/>
              <a:ext cx="157163" cy="197168"/>
            </a:xfrm>
            <a:custGeom>
              <a:avLst/>
              <a:gdLst/>
              <a:ahLst/>
              <a:cxnLst/>
              <a:rect l="0" t="0" r="0" b="0"/>
              <a:pathLst>
                <a:path w="157163" h="197168">
                  <a:moveTo>
                    <a:pt x="157162" y="0"/>
                  </a:moveTo>
                  <a:lnTo>
                    <a:pt x="153369" y="4550"/>
                  </a:lnTo>
                  <a:lnTo>
                    <a:pt x="152252" y="6843"/>
                  </a:lnTo>
                  <a:lnTo>
                    <a:pt x="151011" y="11931"/>
                  </a:lnTo>
                  <a:lnTo>
                    <a:pt x="148343" y="17368"/>
                  </a:lnTo>
                  <a:lnTo>
                    <a:pt x="146521" y="20151"/>
                  </a:lnTo>
                  <a:lnTo>
                    <a:pt x="144512" y="23911"/>
                  </a:lnTo>
                  <a:lnTo>
                    <a:pt x="142378" y="28323"/>
                  </a:lnTo>
                  <a:lnTo>
                    <a:pt x="140162" y="33169"/>
                  </a:lnTo>
                  <a:lnTo>
                    <a:pt x="137097" y="37353"/>
                  </a:lnTo>
                  <a:lnTo>
                    <a:pt x="133467" y="41094"/>
                  </a:lnTo>
                  <a:lnTo>
                    <a:pt x="129460" y="44541"/>
                  </a:lnTo>
                  <a:lnTo>
                    <a:pt x="125993" y="48744"/>
                  </a:lnTo>
                  <a:lnTo>
                    <a:pt x="122890" y="53451"/>
                  </a:lnTo>
                  <a:lnTo>
                    <a:pt x="120026" y="58494"/>
                  </a:lnTo>
                  <a:lnTo>
                    <a:pt x="116530" y="63761"/>
                  </a:lnTo>
                  <a:lnTo>
                    <a:pt x="112612" y="69177"/>
                  </a:lnTo>
                  <a:lnTo>
                    <a:pt x="108411" y="74693"/>
                  </a:lnTo>
                  <a:lnTo>
                    <a:pt x="99512" y="85902"/>
                  </a:lnTo>
                  <a:lnTo>
                    <a:pt x="80864" y="108620"/>
                  </a:lnTo>
                  <a:lnTo>
                    <a:pt x="76927" y="114323"/>
                  </a:lnTo>
                  <a:lnTo>
                    <a:pt x="73510" y="120030"/>
                  </a:lnTo>
                  <a:lnTo>
                    <a:pt x="70438" y="125740"/>
                  </a:lnTo>
                  <a:lnTo>
                    <a:pt x="66802" y="131452"/>
                  </a:lnTo>
                  <a:lnTo>
                    <a:pt x="62791" y="137164"/>
                  </a:lnTo>
                  <a:lnTo>
                    <a:pt x="58529" y="142878"/>
                  </a:lnTo>
                  <a:lnTo>
                    <a:pt x="54101" y="147639"/>
                  </a:lnTo>
                  <a:lnTo>
                    <a:pt x="49561" y="151766"/>
                  </a:lnTo>
                  <a:lnTo>
                    <a:pt x="44946" y="155470"/>
                  </a:lnTo>
                  <a:lnTo>
                    <a:pt x="41077" y="158891"/>
                  </a:lnTo>
                  <a:lnTo>
                    <a:pt x="37703" y="162125"/>
                  </a:lnTo>
                  <a:lnTo>
                    <a:pt x="34660" y="165233"/>
                  </a:lnTo>
                  <a:lnTo>
                    <a:pt x="31838" y="168258"/>
                  </a:lnTo>
                  <a:lnTo>
                    <a:pt x="26585" y="174159"/>
                  </a:lnTo>
                  <a:lnTo>
                    <a:pt x="19166" y="182835"/>
                  </a:lnTo>
                  <a:lnTo>
                    <a:pt x="16746" y="184755"/>
                  </a:lnTo>
                  <a:lnTo>
                    <a:pt x="11941" y="186888"/>
                  </a:lnTo>
                  <a:lnTo>
                    <a:pt x="10342" y="188409"/>
                  </a:lnTo>
                  <a:lnTo>
                    <a:pt x="9276" y="190376"/>
                  </a:lnTo>
                  <a:lnTo>
                    <a:pt x="8565" y="192640"/>
                  </a:lnTo>
                  <a:lnTo>
                    <a:pt x="7298" y="194149"/>
                  </a:lnTo>
                  <a:lnTo>
                    <a:pt x="5659" y="195155"/>
                  </a:lnTo>
                  <a:lnTo>
                    <a:pt x="0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03"/>
            <p:cNvSpPr/>
            <p:nvPr/>
          </p:nvSpPr>
          <p:spPr>
            <a:xfrm>
              <a:off x="6550861" y="4337685"/>
              <a:ext cx="157121" cy="154306"/>
            </a:xfrm>
            <a:custGeom>
              <a:avLst/>
              <a:gdLst/>
              <a:ahLst/>
              <a:cxnLst/>
              <a:rect l="0" t="0" r="0" b="0"/>
              <a:pathLst>
                <a:path w="157121" h="154306">
                  <a:moveTo>
                    <a:pt x="149976" y="0"/>
                  </a:moveTo>
                  <a:lnTo>
                    <a:pt x="146183" y="0"/>
                  </a:lnTo>
                  <a:lnTo>
                    <a:pt x="145066" y="952"/>
                  </a:lnTo>
                  <a:lnTo>
                    <a:pt x="144321" y="2540"/>
                  </a:lnTo>
                  <a:lnTo>
                    <a:pt x="143825" y="4551"/>
                  </a:lnTo>
                  <a:lnTo>
                    <a:pt x="142700" y="5891"/>
                  </a:lnTo>
                  <a:lnTo>
                    <a:pt x="141157" y="6785"/>
                  </a:lnTo>
                  <a:lnTo>
                    <a:pt x="139335" y="7381"/>
                  </a:lnTo>
                  <a:lnTo>
                    <a:pt x="135192" y="10583"/>
                  </a:lnTo>
                  <a:lnTo>
                    <a:pt x="129858" y="15849"/>
                  </a:lnTo>
                  <a:lnTo>
                    <a:pt x="127012" y="19109"/>
                  </a:lnTo>
                  <a:lnTo>
                    <a:pt x="125141" y="21312"/>
                  </a:lnTo>
                  <a:lnTo>
                    <a:pt x="122307" y="23733"/>
                  </a:lnTo>
                  <a:lnTo>
                    <a:pt x="118830" y="26299"/>
                  </a:lnTo>
                  <a:lnTo>
                    <a:pt x="114925" y="28963"/>
                  </a:lnTo>
                  <a:lnTo>
                    <a:pt x="111527" y="31691"/>
                  </a:lnTo>
                  <a:lnTo>
                    <a:pt x="108468" y="34462"/>
                  </a:lnTo>
                  <a:lnTo>
                    <a:pt x="105635" y="37262"/>
                  </a:lnTo>
                  <a:lnTo>
                    <a:pt x="102160" y="39129"/>
                  </a:lnTo>
                  <a:lnTo>
                    <a:pt x="98254" y="40374"/>
                  </a:lnTo>
                  <a:lnTo>
                    <a:pt x="94064" y="41203"/>
                  </a:lnTo>
                  <a:lnTo>
                    <a:pt x="90477" y="42709"/>
                  </a:lnTo>
                  <a:lnTo>
                    <a:pt x="87291" y="44665"/>
                  </a:lnTo>
                  <a:lnTo>
                    <a:pt x="84373" y="46922"/>
                  </a:lnTo>
                  <a:lnTo>
                    <a:pt x="81634" y="49379"/>
                  </a:lnTo>
                  <a:lnTo>
                    <a:pt x="79015" y="51969"/>
                  </a:lnTo>
                  <a:lnTo>
                    <a:pt x="76475" y="54648"/>
                  </a:lnTo>
                  <a:lnTo>
                    <a:pt x="73988" y="57387"/>
                  </a:lnTo>
                  <a:lnTo>
                    <a:pt x="69107" y="62970"/>
                  </a:lnTo>
                  <a:lnTo>
                    <a:pt x="61898" y="71468"/>
                  </a:lnTo>
                  <a:lnTo>
                    <a:pt x="54745" y="75268"/>
                  </a:lnTo>
                  <a:lnTo>
                    <a:pt x="44420" y="79706"/>
                  </a:lnTo>
                  <a:lnTo>
                    <a:pt x="14473" y="91415"/>
                  </a:lnTo>
                  <a:lnTo>
                    <a:pt x="11222" y="92376"/>
                  </a:lnTo>
                  <a:lnTo>
                    <a:pt x="8261" y="93016"/>
                  </a:lnTo>
                  <a:lnTo>
                    <a:pt x="443" y="94222"/>
                  </a:lnTo>
                  <a:lnTo>
                    <a:pt x="174" y="96804"/>
                  </a:lnTo>
                  <a:lnTo>
                    <a:pt x="0" y="101671"/>
                  </a:lnTo>
                  <a:lnTo>
                    <a:pt x="780" y="102071"/>
                  </a:lnTo>
                  <a:lnTo>
                    <a:pt x="3762" y="102515"/>
                  </a:lnTo>
                  <a:lnTo>
                    <a:pt x="5669" y="103585"/>
                  </a:lnTo>
                  <a:lnTo>
                    <a:pt x="9904" y="107316"/>
                  </a:lnTo>
                  <a:lnTo>
                    <a:pt x="12959" y="110219"/>
                  </a:lnTo>
                  <a:lnTo>
                    <a:pt x="15790" y="110898"/>
                  </a:lnTo>
                  <a:lnTo>
                    <a:pt x="19693" y="111200"/>
                  </a:lnTo>
                  <a:lnTo>
                    <a:pt x="24075" y="111335"/>
                  </a:lnTo>
                  <a:lnTo>
                    <a:pt x="27149" y="112323"/>
                  </a:lnTo>
                  <a:lnTo>
                    <a:pt x="30785" y="113935"/>
                  </a:lnTo>
                  <a:lnTo>
                    <a:pt x="34796" y="115961"/>
                  </a:lnTo>
                  <a:lnTo>
                    <a:pt x="38264" y="117312"/>
                  </a:lnTo>
                  <a:lnTo>
                    <a:pt x="41370" y="118213"/>
                  </a:lnTo>
                  <a:lnTo>
                    <a:pt x="44234" y="118814"/>
                  </a:lnTo>
                  <a:lnTo>
                    <a:pt x="47732" y="119214"/>
                  </a:lnTo>
                  <a:lnTo>
                    <a:pt x="51651" y="119481"/>
                  </a:lnTo>
                  <a:lnTo>
                    <a:pt x="59444" y="119778"/>
                  </a:lnTo>
                  <a:lnTo>
                    <a:pt x="69089" y="119945"/>
                  </a:lnTo>
                  <a:lnTo>
                    <a:pt x="77249" y="119983"/>
                  </a:lnTo>
                  <a:lnTo>
                    <a:pt x="80854" y="120947"/>
                  </a:lnTo>
                  <a:lnTo>
                    <a:pt x="84051" y="122541"/>
                  </a:lnTo>
                  <a:lnTo>
                    <a:pt x="86976" y="124556"/>
                  </a:lnTo>
                  <a:lnTo>
                    <a:pt x="90513" y="125900"/>
                  </a:lnTo>
                  <a:lnTo>
                    <a:pt x="94459" y="126795"/>
                  </a:lnTo>
                  <a:lnTo>
                    <a:pt x="98678" y="127393"/>
                  </a:lnTo>
                  <a:lnTo>
                    <a:pt x="103077" y="128743"/>
                  </a:lnTo>
                  <a:lnTo>
                    <a:pt x="107597" y="130596"/>
                  </a:lnTo>
                  <a:lnTo>
                    <a:pt x="112198" y="132784"/>
                  </a:lnTo>
                  <a:lnTo>
                    <a:pt x="116059" y="134243"/>
                  </a:lnTo>
                  <a:lnTo>
                    <a:pt x="119427" y="135215"/>
                  </a:lnTo>
                  <a:lnTo>
                    <a:pt x="122467" y="135863"/>
                  </a:lnTo>
                  <a:lnTo>
                    <a:pt x="125286" y="136295"/>
                  </a:lnTo>
                  <a:lnTo>
                    <a:pt x="127960" y="136584"/>
                  </a:lnTo>
                  <a:lnTo>
                    <a:pt x="130536" y="136775"/>
                  </a:lnTo>
                  <a:lnTo>
                    <a:pt x="133841" y="137856"/>
                  </a:lnTo>
                  <a:lnTo>
                    <a:pt x="137633" y="139529"/>
                  </a:lnTo>
                  <a:lnTo>
                    <a:pt x="147537" y="144507"/>
                  </a:lnTo>
                  <a:lnTo>
                    <a:pt x="151009" y="147728"/>
                  </a:lnTo>
                  <a:lnTo>
                    <a:pt x="157120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04"/>
            <p:cNvSpPr/>
            <p:nvPr/>
          </p:nvSpPr>
          <p:spPr>
            <a:xfrm>
              <a:off x="6529387" y="4543425"/>
              <a:ext cx="164307" cy="8573"/>
            </a:xfrm>
            <a:custGeom>
              <a:avLst/>
              <a:gdLst/>
              <a:ahLst/>
              <a:cxnLst/>
              <a:rect l="0" t="0" r="0" b="0"/>
              <a:pathLst>
                <a:path w="164307" h="8573">
                  <a:moveTo>
                    <a:pt x="0" y="8572"/>
                  </a:moveTo>
                  <a:lnTo>
                    <a:pt x="29794" y="8572"/>
                  </a:lnTo>
                  <a:lnTo>
                    <a:pt x="33356" y="7620"/>
                  </a:lnTo>
                  <a:lnTo>
                    <a:pt x="37319" y="6032"/>
                  </a:lnTo>
                  <a:lnTo>
                    <a:pt x="41548" y="4021"/>
                  </a:lnTo>
                  <a:lnTo>
                    <a:pt x="45162" y="2680"/>
                  </a:lnTo>
                  <a:lnTo>
                    <a:pt x="48364" y="1787"/>
                  </a:lnTo>
                  <a:lnTo>
                    <a:pt x="51292" y="1191"/>
                  </a:lnTo>
                  <a:lnTo>
                    <a:pt x="54832" y="794"/>
                  </a:lnTo>
                  <a:lnTo>
                    <a:pt x="58780" y="529"/>
                  </a:lnTo>
                  <a:lnTo>
                    <a:pt x="67400" y="235"/>
                  </a:lnTo>
                  <a:lnTo>
                    <a:pt x="115279" y="2"/>
                  </a:lnTo>
                  <a:lnTo>
                    <a:pt x="138076" y="0"/>
                  </a:lnTo>
                  <a:lnTo>
                    <a:pt x="140470" y="952"/>
                  </a:lnTo>
                  <a:lnTo>
                    <a:pt x="142859" y="2540"/>
                  </a:lnTo>
                  <a:lnTo>
                    <a:pt x="145245" y="4550"/>
                  </a:lnTo>
                  <a:lnTo>
                    <a:pt x="147631" y="5891"/>
                  </a:lnTo>
                  <a:lnTo>
                    <a:pt x="150014" y="6785"/>
                  </a:lnTo>
                  <a:lnTo>
                    <a:pt x="155751" y="8219"/>
                  </a:lnTo>
                  <a:lnTo>
                    <a:pt x="158652" y="8415"/>
                  </a:lnTo>
                  <a:lnTo>
                    <a:pt x="164306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05"/>
            <p:cNvSpPr/>
            <p:nvPr/>
          </p:nvSpPr>
          <p:spPr>
            <a:xfrm>
              <a:off x="6350793" y="4251960"/>
              <a:ext cx="14289" cy="334328"/>
            </a:xfrm>
            <a:custGeom>
              <a:avLst/>
              <a:gdLst/>
              <a:ahLst/>
              <a:cxnLst/>
              <a:rect l="0" t="0" r="0" b="0"/>
              <a:pathLst>
                <a:path w="14289" h="334328">
                  <a:moveTo>
                    <a:pt x="0" y="0"/>
                  </a:moveTo>
                  <a:lnTo>
                    <a:pt x="0" y="28693"/>
                  </a:lnTo>
                  <a:lnTo>
                    <a:pt x="794" y="31511"/>
                  </a:lnTo>
                  <a:lnTo>
                    <a:pt x="2117" y="34342"/>
                  </a:lnTo>
                  <a:lnTo>
                    <a:pt x="3793" y="37182"/>
                  </a:lnTo>
                  <a:lnTo>
                    <a:pt x="4910" y="40028"/>
                  </a:lnTo>
                  <a:lnTo>
                    <a:pt x="5654" y="42878"/>
                  </a:lnTo>
                  <a:lnTo>
                    <a:pt x="6151" y="45730"/>
                  </a:lnTo>
                  <a:lnTo>
                    <a:pt x="6482" y="49537"/>
                  </a:lnTo>
                  <a:lnTo>
                    <a:pt x="6849" y="58846"/>
                  </a:lnTo>
                  <a:lnTo>
                    <a:pt x="7742" y="63996"/>
                  </a:lnTo>
                  <a:lnTo>
                    <a:pt x="9130" y="69333"/>
                  </a:lnTo>
                  <a:lnTo>
                    <a:pt x="10849" y="74797"/>
                  </a:lnTo>
                  <a:lnTo>
                    <a:pt x="11996" y="79392"/>
                  </a:lnTo>
                  <a:lnTo>
                    <a:pt x="12759" y="83408"/>
                  </a:lnTo>
                  <a:lnTo>
                    <a:pt x="13269" y="87038"/>
                  </a:lnTo>
                  <a:lnTo>
                    <a:pt x="13609" y="91363"/>
                  </a:lnTo>
                  <a:lnTo>
                    <a:pt x="13986" y="101248"/>
                  </a:lnTo>
                  <a:lnTo>
                    <a:pt x="14199" y="117523"/>
                  </a:lnTo>
                  <a:lnTo>
                    <a:pt x="14288" y="33432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06"/>
            <p:cNvSpPr/>
            <p:nvPr/>
          </p:nvSpPr>
          <p:spPr>
            <a:xfrm>
              <a:off x="7093839" y="4286250"/>
              <a:ext cx="192787" cy="154305"/>
            </a:xfrm>
            <a:custGeom>
              <a:avLst/>
              <a:gdLst/>
              <a:ahLst/>
              <a:cxnLst/>
              <a:rect l="0" t="0" r="0" b="0"/>
              <a:pathLst>
                <a:path w="192787" h="154305">
                  <a:moveTo>
                    <a:pt x="149923" y="0"/>
                  </a:moveTo>
                  <a:lnTo>
                    <a:pt x="146130" y="0"/>
                  </a:lnTo>
                  <a:lnTo>
                    <a:pt x="144219" y="952"/>
                  </a:lnTo>
                  <a:lnTo>
                    <a:pt x="139980" y="4550"/>
                  </a:lnTo>
                  <a:lnTo>
                    <a:pt x="137738" y="5891"/>
                  </a:lnTo>
                  <a:lnTo>
                    <a:pt x="133130" y="7380"/>
                  </a:lnTo>
                  <a:lnTo>
                    <a:pt x="128437" y="10583"/>
                  </a:lnTo>
                  <a:lnTo>
                    <a:pt x="122911" y="15181"/>
                  </a:lnTo>
                  <a:lnTo>
                    <a:pt x="119215" y="17740"/>
                  </a:lnTo>
                  <a:lnTo>
                    <a:pt x="115163" y="20399"/>
                  </a:lnTo>
                  <a:lnTo>
                    <a:pt x="111669" y="23124"/>
                  </a:lnTo>
                  <a:lnTo>
                    <a:pt x="108545" y="25894"/>
                  </a:lnTo>
                  <a:lnTo>
                    <a:pt x="105668" y="28692"/>
                  </a:lnTo>
                  <a:lnTo>
                    <a:pt x="102164" y="30558"/>
                  </a:lnTo>
                  <a:lnTo>
                    <a:pt x="98240" y="31802"/>
                  </a:lnTo>
                  <a:lnTo>
                    <a:pt x="94036" y="32631"/>
                  </a:lnTo>
                  <a:lnTo>
                    <a:pt x="90441" y="34137"/>
                  </a:lnTo>
                  <a:lnTo>
                    <a:pt x="87249" y="36093"/>
                  </a:lnTo>
                  <a:lnTo>
                    <a:pt x="84328" y="38349"/>
                  </a:lnTo>
                  <a:lnTo>
                    <a:pt x="80793" y="40806"/>
                  </a:lnTo>
                  <a:lnTo>
                    <a:pt x="72632" y="46076"/>
                  </a:lnTo>
                  <a:lnTo>
                    <a:pt x="68233" y="47862"/>
                  </a:lnTo>
                  <a:lnTo>
                    <a:pt x="63713" y="49053"/>
                  </a:lnTo>
                  <a:lnTo>
                    <a:pt x="59112" y="49847"/>
                  </a:lnTo>
                  <a:lnTo>
                    <a:pt x="55251" y="51329"/>
                  </a:lnTo>
                  <a:lnTo>
                    <a:pt x="51884" y="53269"/>
                  </a:lnTo>
                  <a:lnTo>
                    <a:pt x="46025" y="57965"/>
                  </a:lnTo>
                  <a:lnTo>
                    <a:pt x="43351" y="60550"/>
                  </a:lnTo>
                  <a:lnTo>
                    <a:pt x="40775" y="63227"/>
                  </a:lnTo>
                  <a:lnTo>
                    <a:pt x="38264" y="65011"/>
                  </a:lnTo>
                  <a:lnTo>
                    <a:pt x="33357" y="66993"/>
                  </a:lnTo>
                  <a:lnTo>
                    <a:pt x="30143" y="67522"/>
                  </a:lnTo>
                  <a:lnTo>
                    <a:pt x="26413" y="67875"/>
                  </a:lnTo>
                  <a:lnTo>
                    <a:pt x="22339" y="68110"/>
                  </a:lnTo>
                  <a:lnTo>
                    <a:pt x="19623" y="69219"/>
                  </a:lnTo>
                  <a:lnTo>
                    <a:pt x="17812" y="70911"/>
                  </a:lnTo>
                  <a:lnTo>
                    <a:pt x="14906" y="75919"/>
                  </a:lnTo>
                  <a:lnTo>
                    <a:pt x="13875" y="76330"/>
                  </a:lnTo>
                  <a:lnTo>
                    <a:pt x="10611" y="76787"/>
                  </a:lnTo>
                  <a:lnTo>
                    <a:pt x="9423" y="77861"/>
                  </a:lnTo>
                  <a:lnTo>
                    <a:pt x="8632" y="79530"/>
                  </a:lnTo>
                  <a:lnTo>
                    <a:pt x="8104" y="81595"/>
                  </a:lnTo>
                  <a:lnTo>
                    <a:pt x="6958" y="82971"/>
                  </a:lnTo>
                  <a:lnTo>
                    <a:pt x="5401" y="83889"/>
                  </a:lnTo>
                  <a:lnTo>
                    <a:pt x="989" y="85362"/>
                  </a:lnTo>
                  <a:lnTo>
                    <a:pt x="628" y="86435"/>
                  </a:lnTo>
                  <a:lnTo>
                    <a:pt x="226" y="90168"/>
                  </a:lnTo>
                  <a:lnTo>
                    <a:pt x="0" y="93073"/>
                  </a:lnTo>
                  <a:lnTo>
                    <a:pt x="762" y="93481"/>
                  </a:lnTo>
                  <a:lnTo>
                    <a:pt x="3725" y="93934"/>
                  </a:lnTo>
                  <a:lnTo>
                    <a:pt x="4833" y="95008"/>
                  </a:lnTo>
                  <a:lnTo>
                    <a:pt x="5571" y="96676"/>
                  </a:lnTo>
                  <a:lnTo>
                    <a:pt x="6064" y="98740"/>
                  </a:lnTo>
                  <a:lnTo>
                    <a:pt x="7185" y="100117"/>
                  </a:lnTo>
                  <a:lnTo>
                    <a:pt x="8727" y="101034"/>
                  </a:lnTo>
                  <a:lnTo>
                    <a:pt x="13112" y="102507"/>
                  </a:lnTo>
                  <a:lnTo>
                    <a:pt x="17945" y="105249"/>
                  </a:lnTo>
                  <a:lnTo>
                    <a:pt x="21456" y="107313"/>
                  </a:lnTo>
                  <a:lnTo>
                    <a:pt x="27475" y="109607"/>
                  </a:lnTo>
                  <a:lnTo>
                    <a:pt x="32795" y="110626"/>
                  </a:lnTo>
                  <a:lnTo>
                    <a:pt x="37806" y="111080"/>
                  </a:lnTo>
                  <a:lnTo>
                    <a:pt x="42678" y="111281"/>
                  </a:lnTo>
                  <a:lnTo>
                    <a:pt x="52001" y="111394"/>
                  </a:lnTo>
                  <a:lnTo>
                    <a:pt x="56067" y="111411"/>
                  </a:lnTo>
                  <a:lnTo>
                    <a:pt x="60364" y="112373"/>
                  </a:lnTo>
                  <a:lnTo>
                    <a:pt x="64817" y="113968"/>
                  </a:lnTo>
                  <a:lnTo>
                    <a:pt x="69374" y="115984"/>
                  </a:lnTo>
                  <a:lnTo>
                    <a:pt x="73204" y="117327"/>
                  </a:lnTo>
                  <a:lnTo>
                    <a:pt x="76552" y="118223"/>
                  </a:lnTo>
                  <a:lnTo>
                    <a:pt x="79578" y="118820"/>
                  </a:lnTo>
                  <a:lnTo>
                    <a:pt x="83976" y="119218"/>
                  </a:lnTo>
                  <a:lnTo>
                    <a:pt x="89290" y="119484"/>
                  </a:lnTo>
                  <a:lnTo>
                    <a:pt x="95213" y="119661"/>
                  </a:lnTo>
                  <a:lnTo>
                    <a:pt x="99956" y="120731"/>
                  </a:lnTo>
                  <a:lnTo>
                    <a:pt x="103912" y="122397"/>
                  </a:lnTo>
                  <a:lnTo>
                    <a:pt x="107343" y="124460"/>
                  </a:lnTo>
                  <a:lnTo>
                    <a:pt x="111218" y="125836"/>
                  </a:lnTo>
                  <a:lnTo>
                    <a:pt x="115388" y="126753"/>
                  </a:lnTo>
                  <a:lnTo>
                    <a:pt x="119756" y="127364"/>
                  </a:lnTo>
                  <a:lnTo>
                    <a:pt x="124256" y="128725"/>
                  </a:lnTo>
                  <a:lnTo>
                    <a:pt x="128843" y="130583"/>
                  </a:lnTo>
                  <a:lnTo>
                    <a:pt x="133488" y="132776"/>
                  </a:lnTo>
                  <a:lnTo>
                    <a:pt x="137379" y="134237"/>
                  </a:lnTo>
                  <a:lnTo>
                    <a:pt x="140766" y="135211"/>
                  </a:lnTo>
                  <a:lnTo>
                    <a:pt x="143819" y="135861"/>
                  </a:lnTo>
                  <a:lnTo>
                    <a:pt x="147441" y="137246"/>
                  </a:lnTo>
                  <a:lnTo>
                    <a:pt x="151443" y="139122"/>
                  </a:lnTo>
                  <a:lnTo>
                    <a:pt x="155699" y="141325"/>
                  </a:lnTo>
                  <a:lnTo>
                    <a:pt x="159330" y="142794"/>
                  </a:lnTo>
                  <a:lnTo>
                    <a:pt x="162545" y="143774"/>
                  </a:lnTo>
                  <a:lnTo>
                    <a:pt x="165481" y="144426"/>
                  </a:lnTo>
                  <a:lnTo>
                    <a:pt x="170860" y="147692"/>
                  </a:lnTo>
                  <a:lnTo>
                    <a:pt x="173406" y="149896"/>
                  </a:lnTo>
                  <a:lnTo>
                    <a:pt x="178352" y="152345"/>
                  </a:lnTo>
                  <a:lnTo>
                    <a:pt x="184202" y="153918"/>
                  </a:lnTo>
                  <a:lnTo>
                    <a:pt x="189007" y="154190"/>
                  </a:lnTo>
                  <a:lnTo>
                    <a:pt x="192786" y="1543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07"/>
            <p:cNvSpPr/>
            <p:nvPr/>
          </p:nvSpPr>
          <p:spPr>
            <a:xfrm>
              <a:off x="7100974" y="4483427"/>
              <a:ext cx="171364" cy="17136"/>
            </a:xfrm>
            <a:custGeom>
              <a:avLst/>
              <a:gdLst/>
              <a:ahLst/>
              <a:cxnLst/>
              <a:rect l="0" t="0" r="0" b="0"/>
              <a:pathLst>
                <a:path w="171364" h="17136">
                  <a:moveTo>
                    <a:pt x="7057" y="8563"/>
                  </a:moveTo>
                  <a:lnTo>
                    <a:pt x="0" y="8563"/>
                  </a:lnTo>
                  <a:lnTo>
                    <a:pt x="7523" y="8563"/>
                  </a:lnTo>
                  <a:lnTo>
                    <a:pt x="10543" y="7610"/>
                  </a:lnTo>
                  <a:lnTo>
                    <a:pt x="13349" y="6023"/>
                  </a:lnTo>
                  <a:lnTo>
                    <a:pt x="16014" y="4012"/>
                  </a:lnTo>
                  <a:lnTo>
                    <a:pt x="19378" y="2671"/>
                  </a:lnTo>
                  <a:lnTo>
                    <a:pt x="23208" y="1777"/>
                  </a:lnTo>
                  <a:lnTo>
                    <a:pt x="27349" y="1182"/>
                  </a:lnTo>
                  <a:lnTo>
                    <a:pt x="31698" y="784"/>
                  </a:lnTo>
                  <a:lnTo>
                    <a:pt x="36184" y="520"/>
                  </a:lnTo>
                  <a:lnTo>
                    <a:pt x="45402" y="226"/>
                  </a:lnTo>
                  <a:lnTo>
                    <a:pt x="83266" y="0"/>
                  </a:lnTo>
                  <a:lnTo>
                    <a:pt x="88025" y="949"/>
                  </a:lnTo>
                  <a:lnTo>
                    <a:pt x="92786" y="2535"/>
                  </a:lnTo>
                  <a:lnTo>
                    <a:pt x="97547" y="4544"/>
                  </a:lnTo>
                  <a:lnTo>
                    <a:pt x="102308" y="5883"/>
                  </a:lnTo>
                  <a:lnTo>
                    <a:pt x="107070" y="6776"/>
                  </a:lnTo>
                  <a:lnTo>
                    <a:pt x="111833" y="7372"/>
                  </a:lnTo>
                  <a:lnTo>
                    <a:pt x="116595" y="7769"/>
                  </a:lnTo>
                  <a:lnTo>
                    <a:pt x="121357" y="8034"/>
                  </a:lnTo>
                  <a:lnTo>
                    <a:pt x="126120" y="8210"/>
                  </a:lnTo>
                  <a:lnTo>
                    <a:pt x="130882" y="9280"/>
                  </a:lnTo>
                  <a:lnTo>
                    <a:pt x="135644" y="10946"/>
                  </a:lnTo>
                  <a:lnTo>
                    <a:pt x="140407" y="13009"/>
                  </a:lnTo>
                  <a:lnTo>
                    <a:pt x="144376" y="14384"/>
                  </a:lnTo>
                  <a:lnTo>
                    <a:pt x="147816" y="15301"/>
                  </a:lnTo>
                  <a:lnTo>
                    <a:pt x="150902" y="15912"/>
                  </a:lnTo>
                  <a:lnTo>
                    <a:pt x="153753" y="16320"/>
                  </a:lnTo>
                  <a:lnTo>
                    <a:pt x="159039" y="16773"/>
                  </a:lnTo>
                  <a:lnTo>
                    <a:pt x="164033" y="16975"/>
                  </a:lnTo>
                  <a:lnTo>
                    <a:pt x="171363" y="171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08"/>
            <p:cNvSpPr/>
            <p:nvPr/>
          </p:nvSpPr>
          <p:spPr>
            <a:xfrm>
              <a:off x="7415212" y="4192181"/>
              <a:ext cx="164181" cy="282660"/>
            </a:xfrm>
            <a:custGeom>
              <a:avLst/>
              <a:gdLst/>
              <a:ahLst/>
              <a:cxnLst/>
              <a:rect l="0" t="0" r="0" b="0"/>
              <a:pathLst>
                <a:path w="164181" h="282660">
                  <a:moveTo>
                    <a:pt x="14288" y="42634"/>
                  </a:moveTo>
                  <a:lnTo>
                    <a:pt x="33249" y="24431"/>
                  </a:lnTo>
                  <a:lnTo>
                    <a:pt x="40422" y="18116"/>
                  </a:lnTo>
                  <a:lnTo>
                    <a:pt x="46792" y="12954"/>
                  </a:lnTo>
                  <a:lnTo>
                    <a:pt x="52626" y="8559"/>
                  </a:lnTo>
                  <a:lnTo>
                    <a:pt x="58103" y="5630"/>
                  </a:lnTo>
                  <a:lnTo>
                    <a:pt x="63342" y="3677"/>
                  </a:lnTo>
                  <a:lnTo>
                    <a:pt x="68421" y="2375"/>
                  </a:lnTo>
                  <a:lnTo>
                    <a:pt x="73396" y="1507"/>
                  </a:lnTo>
                  <a:lnTo>
                    <a:pt x="78299" y="928"/>
                  </a:lnTo>
                  <a:lnTo>
                    <a:pt x="83156" y="543"/>
                  </a:lnTo>
                  <a:lnTo>
                    <a:pt x="87981" y="285"/>
                  </a:lnTo>
                  <a:lnTo>
                    <a:pt x="97575" y="0"/>
                  </a:lnTo>
                  <a:lnTo>
                    <a:pt x="101563" y="876"/>
                  </a:lnTo>
                  <a:lnTo>
                    <a:pt x="105015" y="2413"/>
                  </a:lnTo>
                  <a:lnTo>
                    <a:pt x="108110" y="4390"/>
                  </a:lnTo>
                  <a:lnTo>
                    <a:pt x="111761" y="5708"/>
                  </a:lnTo>
                  <a:lnTo>
                    <a:pt x="115783" y="6586"/>
                  </a:lnTo>
                  <a:lnTo>
                    <a:pt x="120050" y="7172"/>
                  </a:lnTo>
                  <a:lnTo>
                    <a:pt x="123690" y="8515"/>
                  </a:lnTo>
                  <a:lnTo>
                    <a:pt x="126910" y="10363"/>
                  </a:lnTo>
                  <a:lnTo>
                    <a:pt x="129850" y="12548"/>
                  </a:lnTo>
                  <a:lnTo>
                    <a:pt x="131811" y="14956"/>
                  </a:lnTo>
                  <a:lnTo>
                    <a:pt x="133117" y="17515"/>
                  </a:lnTo>
                  <a:lnTo>
                    <a:pt x="133989" y="20173"/>
                  </a:lnTo>
                  <a:lnTo>
                    <a:pt x="137073" y="25666"/>
                  </a:lnTo>
                  <a:lnTo>
                    <a:pt x="139008" y="28464"/>
                  </a:lnTo>
                  <a:lnTo>
                    <a:pt x="139503" y="32235"/>
                  </a:lnTo>
                  <a:lnTo>
                    <a:pt x="139040" y="36654"/>
                  </a:lnTo>
                  <a:lnTo>
                    <a:pt x="137937" y="41505"/>
                  </a:lnTo>
                  <a:lnTo>
                    <a:pt x="136408" y="46643"/>
                  </a:lnTo>
                  <a:lnTo>
                    <a:pt x="134595" y="51974"/>
                  </a:lnTo>
                  <a:lnTo>
                    <a:pt x="132593" y="57433"/>
                  </a:lnTo>
                  <a:lnTo>
                    <a:pt x="128251" y="66039"/>
                  </a:lnTo>
                  <a:lnTo>
                    <a:pt x="125982" y="69667"/>
                  </a:lnTo>
                  <a:lnTo>
                    <a:pt x="122882" y="73991"/>
                  </a:lnTo>
                  <a:lnTo>
                    <a:pt x="119228" y="78778"/>
                  </a:lnTo>
                  <a:lnTo>
                    <a:pt x="115205" y="83875"/>
                  </a:lnTo>
                  <a:lnTo>
                    <a:pt x="110934" y="88225"/>
                  </a:lnTo>
                  <a:lnTo>
                    <a:pt x="106500" y="92078"/>
                  </a:lnTo>
                  <a:lnTo>
                    <a:pt x="101957" y="95599"/>
                  </a:lnTo>
                  <a:lnTo>
                    <a:pt x="97340" y="98899"/>
                  </a:lnTo>
                  <a:lnTo>
                    <a:pt x="92674" y="102051"/>
                  </a:lnTo>
                  <a:lnTo>
                    <a:pt x="87977" y="105105"/>
                  </a:lnTo>
                  <a:lnTo>
                    <a:pt x="84051" y="108094"/>
                  </a:lnTo>
                  <a:lnTo>
                    <a:pt x="80640" y="111039"/>
                  </a:lnTo>
                  <a:lnTo>
                    <a:pt x="77572" y="113954"/>
                  </a:lnTo>
                  <a:lnTo>
                    <a:pt x="74734" y="116851"/>
                  </a:lnTo>
                  <a:lnTo>
                    <a:pt x="72048" y="119734"/>
                  </a:lnTo>
                  <a:lnTo>
                    <a:pt x="69463" y="122609"/>
                  </a:lnTo>
                  <a:lnTo>
                    <a:pt x="66946" y="124526"/>
                  </a:lnTo>
                  <a:lnTo>
                    <a:pt x="62033" y="126655"/>
                  </a:lnTo>
                  <a:lnTo>
                    <a:pt x="57162" y="128355"/>
                  </a:lnTo>
                  <a:lnTo>
                    <a:pt x="57154" y="123807"/>
                  </a:lnTo>
                  <a:lnTo>
                    <a:pt x="57946" y="122467"/>
                  </a:lnTo>
                  <a:lnTo>
                    <a:pt x="59268" y="121573"/>
                  </a:lnTo>
                  <a:lnTo>
                    <a:pt x="60944" y="120978"/>
                  </a:lnTo>
                  <a:lnTo>
                    <a:pt x="63647" y="120580"/>
                  </a:lnTo>
                  <a:lnTo>
                    <a:pt x="67038" y="120316"/>
                  </a:lnTo>
                  <a:lnTo>
                    <a:pt x="74244" y="120021"/>
                  </a:lnTo>
                  <a:lnTo>
                    <a:pt x="80094" y="119891"/>
                  </a:lnTo>
                  <a:lnTo>
                    <a:pt x="122220" y="119789"/>
                  </a:lnTo>
                  <a:lnTo>
                    <a:pt x="125930" y="120741"/>
                  </a:lnTo>
                  <a:lnTo>
                    <a:pt x="129991" y="122328"/>
                  </a:lnTo>
                  <a:lnTo>
                    <a:pt x="134286" y="124338"/>
                  </a:lnTo>
                  <a:lnTo>
                    <a:pt x="137943" y="125678"/>
                  </a:lnTo>
                  <a:lnTo>
                    <a:pt x="141174" y="126572"/>
                  </a:lnTo>
                  <a:lnTo>
                    <a:pt x="144123" y="127168"/>
                  </a:lnTo>
                  <a:lnTo>
                    <a:pt x="146882" y="129469"/>
                  </a:lnTo>
                  <a:lnTo>
                    <a:pt x="149515" y="132910"/>
                  </a:lnTo>
                  <a:lnTo>
                    <a:pt x="154558" y="140859"/>
                  </a:lnTo>
                  <a:lnTo>
                    <a:pt x="159444" y="147567"/>
                  </a:lnTo>
                  <a:lnTo>
                    <a:pt x="161065" y="150689"/>
                  </a:lnTo>
                  <a:lnTo>
                    <a:pt x="162866" y="156698"/>
                  </a:lnTo>
                  <a:lnTo>
                    <a:pt x="163666" y="165084"/>
                  </a:lnTo>
                  <a:lnTo>
                    <a:pt x="163880" y="169988"/>
                  </a:lnTo>
                  <a:lnTo>
                    <a:pt x="164117" y="180516"/>
                  </a:lnTo>
                  <a:lnTo>
                    <a:pt x="164180" y="185990"/>
                  </a:lnTo>
                  <a:lnTo>
                    <a:pt x="163428" y="191544"/>
                  </a:lnTo>
                  <a:lnTo>
                    <a:pt x="162134" y="197153"/>
                  </a:lnTo>
                  <a:lnTo>
                    <a:pt x="160476" y="202796"/>
                  </a:lnTo>
                  <a:lnTo>
                    <a:pt x="158578" y="208464"/>
                  </a:lnTo>
                  <a:lnTo>
                    <a:pt x="156519" y="214147"/>
                  </a:lnTo>
                  <a:lnTo>
                    <a:pt x="152114" y="225542"/>
                  </a:lnTo>
                  <a:lnTo>
                    <a:pt x="147511" y="236956"/>
                  </a:lnTo>
                  <a:lnTo>
                    <a:pt x="144377" y="241715"/>
                  </a:lnTo>
                  <a:lnTo>
                    <a:pt x="140702" y="245839"/>
                  </a:lnTo>
                  <a:lnTo>
                    <a:pt x="136665" y="249542"/>
                  </a:lnTo>
                  <a:lnTo>
                    <a:pt x="132384" y="253915"/>
                  </a:lnTo>
                  <a:lnTo>
                    <a:pt x="127944" y="258736"/>
                  </a:lnTo>
                  <a:lnTo>
                    <a:pt x="123396" y="263854"/>
                  </a:lnTo>
                  <a:lnTo>
                    <a:pt x="118776" y="268219"/>
                  </a:lnTo>
                  <a:lnTo>
                    <a:pt x="114110" y="272081"/>
                  </a:lnTo>
                  <a:lnTo>
                    <a:pt x="109410" y="275609"/>
                  </a:lnTo>
                  <a:lnTo>
                    <a:pt x="104691" y="277960"/>
                  </a:lnTo>
                  <a:lnTo>
                    <a:pt x="99956" y="279528"/>
                  </a:lnTo>
                  <a:lnTo>
                    <a:pt x="95212" y="280573"/>
                  </a:lnTo>
                  <a:lnTo>
                    <a:pt x="90463" y="281270"/>
                  </a:lnTo>
                  <a:lnTo>
                    <a:pt x="85709" y="281735"/>
                  </a:lnTo>
                  <a:lnTo>
                    <a:pt x="80952" y="282044"/>
                  </a:lnTo>
                  <a:lnTo>
                    <a:pt x="71432" y="282388"/>
                  </a:lnTo>
                  <a:lnTo>
                    <a:pt x="48517" y="282640"/>
                  </a:lnTo>
                  <a:lnTo>
                    <a:pt x="34454" y="282659"/>
                  </a:lnTo>
                  <a:lnTo>
                    <a:pt x="29320" y="279803"/>
                  </a:lnTo>
                  <a:lnTo>
                    <a:pt x="22722" y="275042"/>
                  </a:lnTo>
                  <a:lnTo>
                    <a:pt x="0" y="2569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09"/>
            <p:cNvSpPr/>
            <p:nvPr/>
          </p:nvSpPr>
          <p:spPr>
            <a:xfrm>
              <a:off x="3586162" y="5143500"/>
              <a:ext cx="35720" cy="368618"/>
            </a:xfrm>
            <a:custGeom>
              <a:avLst/>
              <a:gdLst/>
              <a:ahLst/>
              <a:cxnLst/>
              <a:rect l="0" t="0" r="0" b="0"/>
              <a:pathLst>
                <a:path w="35720" h="368618">
                  <a:moveTo>
                    <a:pt x="0" y="0"/>
                  </a:moveTo>
                  <a:lnTo>
                    <a:pt x="0" y="11931"/>
                  </a:lnTo>
                  <a:lnTo>
                    <a:pt x="794" y="14621"/>
                  </a:lnTo>
                  <a:lnTo>
                    <a:pt x="2117" y="17367"/>
                  </a:lnTo>
                  <a:lnTo>
                    <a:pt x="3792" y="20151"/>
                  </a:lnTo>
                  <a:lnTo>
                    <a:pt x="4909" y="23911"/>
                  </a:lnTo>
                  <a:lnTo>
                    <a:pt x="5654" y="28323"/>
                  </a:lnTo>
                  <a:lnTo>
                    <a:pt x="6151" y="33169"/>
                  </a:lnTo>
                  <a:lnTo>
                    <a:pt x="7276" y="38305"/>
                  </a:lnTo>
                  <a:lnTo>
                    <a:pt x="8819" y="43634"/>
                  </a:lnTo>
                  <a:lnTo>
                    <a:pt x="10642" y="49091"/>
                  </a:lnTo>
                  <a:lnTo>
                    <a:pt x="11857" y="54635"/>
                  </a:lnTo>
                  <a:lnTo>
                    <a:pt x="12667" y="60236"/>
                  </a:lnTo>
                  <a:lnTo>
                    <a:pt x="13207" y="65875"/>
                  </a:lnTo>
                  <a:lnTo>
                    <a:pt x="13567" y="72491"/>
                  </a:lnTo>
                  <a:lnTo>
                    <a:pt x="13807" y="79760"/>
                  </a:lnTo>
                  <a:lnTo>
                    <a:pt x="13968" y="87463"/>
                  </a:lnTo>
                  <a:lnTo>
                    <a:pt x="14868" y="94504"/>
                  </a:lnTo>
                  <a:lnTo>
                    <a:pt x="16262" y="101102"/>
                  </a:lnTo>
                  <a:lnTo>
                    <a:pt x="17985" y="107407"/>
                  </a:lnTo>
                  <a:lnTo>
                    <a:pt x="19134" y="114467"/>
                  </a:lnTo>
                  <a:lnTo>
                    <a:pt x="19900" y="122031"/>
                  </a:lnTo>
                  <a:lnTo>
                    <a:pt x="20410" y="129931"/>
                  </a:lnTo>
                  <a:lnTo>
                    <a:pt x="20751" y="137103"/>
                  </a:lnTo>
                  <a:lnTo>
                    <a:pt x="21129" y="150152"/>
                  </a:lnTo>
                  <a:lnTo>
                    <a:pt x="21372" y="180895"/>
                  </a:lnTo>
                  <a:lnTo>
                    <a:pt x="21405" y="197555"/>
                  </a:lnTo>
                  <a:lnTo>
                    <a:pt x="22207" y="205046"/>
                  </a:lnTo>
                  <a:lnTo>
                    <a:pt x="23536" y="211944"/>
                  </a:lnTo>
                  <a:lnTo>
                    <a:pt x="25216" y="218449"/>
                  </a:lnTo>
                  <a:lnTo>
                    <a:pt x="26336" y="225642"/>
                  </a:lnTo>
                  <a:lnTo>
                    <a:pt x="27082" y="233296"/>
                  </a:lnTo>
                  <a:lnTo>
                    <a:pt x="27580" y="241255"/>
                  </a:lnTo>
                  <a:lnTo>
                    <a:pt x="27911" y="248467"/>
                  </a:lnTo>
                  <a:lnTo>
                    <a:pt x="28280" y="261560"/>
                  </a:lnTo>
                  <a:lnTo>
                    <a:pt x="29172" y="268670"/>
                  </a:lnTo>
                  <a:lnTo>
                    <a:pt x="30561" y="276268"/>
                  </a:lnTo>
                  <a:lnTo>
                    <a:pt x="32280" y="284191"/>
                  </a:lnTo>
                  <a:lnTo>
                    <a:pt x="33426" y="291378"/>
                  </a:lnTo>
                  <a:lnTo>
                    <a:pt x="34191" y="298074"/>
                  </a:lnTo>
                  <a:lnTo>
                    <a:pt x="34700" y="304444"/>
                  </a:lnTo>
                  <a:lnTo>
                    <a:pt x="35266" y="314061"/>
                  </a:lnTo>
                  <a:lnTo>
                    <a:pt x="35518" y="322462"/>
                  </a:lnTo>
                  <a:lnTo>
                    <a:pt x="35701" y="347698"/>
                  </a:lnTo>
                  <a:lnTo>
                    <a:pt x="35719" y="3686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10"/>
            <p:cNvSpPr/>
            <p:nvPr/>
          </p:nvSpPr>
          <p:spPr>
            <a:xfrm>
              <a:off x="3557881" y="5102331"/>
              <a:ext cx="271170" cy="409752"/>
            </a:xfrm>
            <a:custGeom>
              <a:avLst/>
              <a:gdLst/>
              <a:ahLst/>
              <a:cxnLst/>
              <a:rect l="0" t="0" r="0" b="0"/>
              <a:pathLst>
                <a:path w="271170" h="409752">
                  <a:moveTo>
                    <a:pt x="6850" y="101176"/>
                  </a:moveTo>
                  <a:lnTo>
                    <a:pt x="699" y="93795"/>
                  </a:lnTo>
                  <a:lnTo>
                    <a:pt x="147" y="90593"/>
                  </a:lnTo>
                  <a:lnTo>
                    <a:pt x="0" y="88406"/>
                  </a:lnTo>
                  <a:lnTo>
                    <a:pt x="696" y="85996"/>
                  </a:lnTo>
                  <a:lnTo>
                    <a:pt x="3586" y="80777"/>
                  </a:lnTo>
                  <a:lnTo>
                    <a:pt x="9675" y="72484"/>
                  </a:lnTo>
                  <a:lnTo>
                    <a:pt x="20299" y="59443"/>
                  </a:lnTo>
                  <a:lnTo>
                    <a:pt x="24547" y="55256"/>
                  </a:lnTo>
                  <a:lnTo>
                    <a:pt x="28967" y="51513"/>
                  </a:lnTo>
                  <a:lnTo>
                    <a:pt x="37317" y="44814"/>
                  </a:lnTo>
                  <a:lnTo>
                    <a:pt x="43674" y="38661"/>
                  </a:lnTo>
                  <a:lnTo>
                    <a:pt x="51262" y="32752"/>
                  </a:lnTo>
                  <a:lnTo>
                    <a:pt x="55508" y="29842"/>
                  </a:lnTo>
                  <a:lnTo>
                    <a:pt x="64459" y="24070"/>
                  </a:lnTo>
                  <a:lnTo>
                    <a:pt x="97364" y="4024"/>
                  </a:lnTo>
                  <a:lnTo>
                    <a:pt x="102118" y="2118"/>
                  </a:lnTo>
                  <a:lnTo>
                    <a:pt x="106874" y="848"/>
                  </a:lnTo>
                  <a:lnTo>
                    <a:pt x="111633" y="0"/>
                  </a:lnTo>
                  <a:lnTo>
                    <a:pt x="116393" y="388"/>
                  </a:lnTo>
                  <a:lnTo>
                    <a:pt x="121153" y="1600"/>
                  </a:lnTo>
                  <a:lnTo>
                    <a:pt x="125915" y="3359"/>
                  </a:lnTo>
                  <a:lnTo>
                    <a:pt x="130676" y="4532"/>
                  </a:lnTo>
                  <a:lnTo>
                    <a:pt x="135438" y="5314"/>
                  </a:lnTo>
                  <a:lnTo>
                    <a:pt x="140201" y="5836"/>
                  </a:lnTo>
                  <a:lnTo>
                    <a:pt x="144169" y="7136"/>
                  </a:lnTo>
                  <a:lnTo>
                    <a:pt x="150695" y="11121"/>
                  </a:lnTo>
                  <a:lnTo>
                    <a:pt x="158832" y="18719"/>
                  </a:lnTo>
                  <a:lnTo>
                    <a:pt x="166270" y="27003"/>
                  </a:lnTo>
                  <a:lnTo>
                    <a:pt x="173500" y="35490"/>
                  </a:lnTo>
                  <a:lnTo>
                    <a:pt x="178283" y="43725"/>
                  </a:lnTo>
                  <a:lnTo>
                    <a:pt x="180670" y="48588"/>
                  </a:lnTo>
                  <a:lnTo>
                    <a:pt x="182262" y="54687"/>
                  </a:lnTo>
                  <a:lnTo>
                    <a:pt x="183322" y="61611"/>
                  </a:lnTo>
                  <a:lnTo>
                    <a:pt x="184029" y="69085"/>
                  </a:lnTo>
                  <a:lnTo>
                    <a:pt x="183707" y="75972"/>
                  </a:lnTo>
                  <a:lnTo>
                    <a:pt x="181232" y="88704"/>
                  </a:lnTo>
                  <a:lnTo>
                    <a:pt x="177487" y="100713"/>
                  </a:lnTo>
                  <a:lnTo>
                    <a:pt x="173969" y="111448"/>
                  </a:lnTo>
                  <a:lnTo>
                    <a:pt x="172406" y="119394"/>
                  </a:lnTo>
                  <a:lnTo>
                    <a:pt x="167479" y="128641"/>
                  </a:lnTo>
                  <a:lnTo>
                    <a:pt x="161584" y="138148"/>
                  </a:lnTo>
                  <a:lnTo>
                    <a:pt x="158964" y="145548"/>
                  </a:lnTo>
                  <a:lnTo>
                    <a:pt x="156678" y="148855"/>
                  </a:lnTo>
                  <a:lnTo>
                    <a:pt x="149905" y="155069"/>
                  </a:lnTo>
                  <a:lnTo>
                    <a:pt x="141602" y="161006"/>
                  </a:lnTo>
                  <a:lnTo>
                    <a:pt x="133415" y="166820"/>
                  </a:lnTo>
                  <a:lnTo>
                    <a:pt x="127130" y="172578"/>
                  </a:lnTo>
                  <a:lnTo>
                    <a:pt x="121691" y="175773"/>
                  </a:lnTo>
                  <a:lnTo>
                    <a:pt x="115834" y="178145"/>
                  </a:lnTo>
                  <a:lnTo>
                    <a:pt x="107940" y="182375"/>
                  </a:lnTo>
                  <a:lnTo>
                    <a:pt x="101255" y="184890"/>
                  </a:lnTo>
                  <a:lnTo>
                    <a:pt x="94846" y="186007"/>
                  </a:lnTo>
                  <a:lnTo>
                    <a:pt x="86705" y="186503"/>
                  </a:lnTo>
                  <a:lnTo>
                    <a:pt x="76989" y="186784"/>
                  </a:lnTo>
                  <a:lnTo>
                    <a:pt x="69083" y="186866"/>
                  </a:lnTo>
                  <a:lnTo>
                    <a:pt x="66595" y="185926"/>
                  </a:lnTo>
                  <a:lnTo>
                    <a:pt x="59301" y="181003"/>
                  </a:lnTo>
                  <a:lnTo>
                    <a:pt x="51132" y="178681"/>
                  </a:lnTo>
                  <a:lnTo>
                    <a:pt x="50133" y="178433"/>
                  </a:lnTo>
                  <a:lnTo>
                    <a:pt x="42874" y="178331"/>
                  </a:lnTo>
                  <a:lnTo>
                    <a:pt x="48746" y="170948"/>
                  </a:lnTo>
                  <a:lnTo>
                    <a:pt x="54624" y="170551"/>
                  </a:lnTo>
                  <a:lnTo>
                    <a:pt x="75973" y="170109"/>
                  </a:lnTo>
                  <a:lnTo>
                    <a:pt x="84681" y="170944"/>
                  </a:lnTo>
                  <a:lnTo>
                    <a:pt x="91281" y="172454"/>
                  </a:lnTo>
                  <a:lnTo>
                    <a:pt x="96475" y="174412"/>
                  </a:lnTo>
                  <a:lnTo>
                    <a:pt x="104362" y="179128"/>
                  </a:lnTo>
                  <a:lnTo>
                    <a:pt x="110514" y="184399"/>
                  </a:lnTo>
                  <a:lnTo>
                    <a:pt x="115893" y="189916"/>
                  </a:lnTo>
                  <a:lnTo>
                    <a:pt x="120930" y="198084"/>
                  </a:lnTo>
                  <a:lnTo>
                    <a:pt x="123385" y="202928"/>
                  </a:lnTo>
                  <a:lnTo>
                    <a:pt x="130345" y="210852"/>
                  </a:lnTo>
                  <a:lnTo>
                    <a:pt x="134424" y="214299"/>
                  </a:lnTo>
                  <a:lnTo>
                    <a:pt x="137143" y="218501"/>
                  </a:lnTo>
                  <a:lnTo>
                    <a:pt x="138955" y="223208"/>
                  </a:lnTo>
                  <a:lnTo>
                    <a:pt x="141763" y="233517"/>
                  </a:lnTo>
                  <a:lnTo>
                    <a:pt x="145657" y="244450"/>
                  </a:lnTo>
                  <a:lnTo>
                    <a:pt x="147807" y="250985"/>
                  </a:lnTo>
                  <a:lnTo>
                    <a:pt x="152312" y="265865"/>
                  </a:lnTo>
                  <a:lnTo>
                    <a:pt x="153831" y="273834"/>
                  </a:lnTo>
                  <a:lnTo>
                    <a:pt x="154843" y="282004"/>
                  </a:lnTo>
                  <a:lnTo>
                    <a:pt x="155519" y="290308"/>
                  </a:lnTo>
                  <a:lnTo>
                    <a:pt x="156762" y="297749"/>
                  </a:lnTo>
                  <a:lnTo>
                    <a:pt x="158385" y="304615"/>
                  </a:lnTo>
                  <a:lnTo>
                    <a:pt x="161511" y="317324"/>
                  </a:lnTo>
                  <a:lnTo>
                    <a:pt x="162901" y="329321"/>
                  </a:lnTo>
                  <a:lnTo>
                    <a:pt x="165635" y="341004"/>
                  </a:lnTo>
                  <a:lnTo>
                    <a:pt x="169496" y="352546"/>
                  </a:lnTo>
                  <a:lnTo>
                    <a:pt x="173858" y="364026"/>
                  </a:lnTo>
                  <a:lnTo>
                    <a:pt x="176983" y="376649"/>
                  </a:lnTo>
                  <a:lnTo>
                    <a:pt x="179010" y="380074"/>
                  </a:lnTo>
                  <a:lnTo>
                    <a:pt x="185495" y="386421"/>
                  </a:lnTo>
                  <a:lnTo>
                    <a:pt x="187858" y="389447"/>
                  </a:lnTo>
                  <a:lnTo>
                    <a:pt x="189435" y="392417"/>
                  </a:lnTo>
                  <a:lnTo>
                    <a:pt x="190485" y="395349"/>
                  </a:lnTo>
                  <a:lnTo>
                    <a:pt x="191980" y="397304"/>
                  </a:lnTo>
                  <a:lnTo>
                    <a:pt x="193770" y="398607"/>
                  </a:lnTo>
                  <a:lnTo>
                    <a:pt x="195757" y="399476"/>
                  </a:lnTo>
                  <a:lnTo>
                    <a:pt x="200081" y="402982"/>
                  </a:lnTo>
                  <a:lnTo>
                    <a:pt x="202346" y="405250"/>
                  </a:lnTo>
                  <a:lnTo>
                    <a:pt x="204649" y="406762"/>
                  </a:lnTo>
                  <a:lnTo>
                    <a:pt x="209325" y="408442"/>
                  </a:lnTo>
                  <a:lnTo>
                    <a:pt x="216420" y="409388"/>
                  </a:lnTo>
                  <a:lnTo>
                    <a:pt x="223549" y="409668"/>
                  </a:lnTo>
                  <a:lnTo>
                    <a:pt x="230689" y="409751"/>
                  </a:lnTo>
                  <a:lnTo>
                    <a:pt x="233070" y="408810"/>
                  </a:lnTo>
                  <a:lnTo>
                    <a:pt x="237832" y="405225"/>
                  </a:lnTo>
                  <a:lnTo>
                    <a:pt x="244710" y="402996"/>
                  </a:lnTo>
                  <a:lnTo>
                    <a:pt x="248767" y="402402"/>
                  </a:lnTo>
                  <a:lnTo>
                    <a:pt x="252266" y="401054"/>
                  </a:lnTo>
                  <a:lnTo>
                    <a:pt x="258269" y="397015"/>
                  </a:lnTo>
                  <a:lnTo>
                    <a:pt x="263583" y="394585"/>
                  </a:lnTo>
                  <a:lnTo>
                    <a:pt x="271169" y="3926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11"/>
            <p:cNvSpPr/>
            <p:nvPr/>
          </p:nvSpPr>
          <p:spPr>
            <a:xfrm>
              <a:off x="3943350" y="5220652"/>
              <a:ext cx="7144" cy="1"/>
            </a:xfrm>
            <a:custGeom>
              <a:avLst/>
              <a:gdLst/>
              <a:ahLst/>
              <a:cxnLst/>
              <a:rect l="0" t="0" r="0" b="0"/>
              <a:pathLst>
                <a:path w="7144" h="1">
                  <a:moveTo>
                    <a:pt x="0" y="0"/>
                  </a:moveTo>
                  <a:lnTo>
                    <a:pt x="71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12"/>
            <p:cNvSpPr/>
            <p:nvPr/>
          </p:nvSpPr>
          <p:spPr>
            <a:xfrm>
              <a:off x="3957637" y="5314982"/>
              <a:ext cx="21404" cy="17114"/>
            </a:xfrm>
            <a:custGeom>
              <a:avLst/>
              <a:gdLst/>
              <a:ahLst/>
              <a:cxnLst/>
              <a:rect l="0" t="0" r="0" b="0"/>
              <a:pathLst>
                <a:path w="21404" h="17114">
                  <a:moveTo>
                    <a:pt x="0" y="17113"/>
                  </a:moveTo>
                  <a:lnTo>
                    <a:pt x="0" y="8893"/>
                  </a:lnTo>
                  <a:lnTo>
                    <a:pt x="794" y="7823"/>
                  </a:lnTo>
                  <a:lnTo>
                    <a:pt x="3792" y="4094"/>
                  </a:lnTo>
                  <a:lnTo>
                    <a:pt x="5703" y="2719"/>
                  </a:lnTo>
                  <a:lnTo>
                    <a:pt x="7771" y="1801"/>
                  </a:lnTo>
                  <a:lnTo>
                    <a:pt x="13000" y="330"/>
                  </a:lnTo>
                  <a:lnTo>
                    <a:pt x="14223" y="209"/>
                  </a:lnTo>
                  <a:lnTo>
                    <a:pt x="15832" y="129"/>
                  </a:lnTo>
                  <a:lnTo>
                    <a:pt x="20325" y="0"/>
                  </a:lnTo>
                  <a:lnTo>
                    <a:pt x="20694" y="941"/>
                  </a:lnTo>
                  <a:lnTo>
                    <a:pt x="20940" y="2522"/>
                  </a:lnTo>
                  <a:lnTo>
                    <a:pt x="21403" y="8188"/>
                  </a:lnTo>
                  <a:lnTo>
                    <a:pt x="20619" y="9258"/>
                  </a:lnTo>
                  <a:lnTo>
                    <a:pt x="14375" y="17005"/>
                  </a:lnTo>
                  <a:lnTo>
                    <a:pt x="14295" y="17103"/>
                  </a:lnTo>
                  <a:lnTo>
                    <a:pt x="8137" y="17111"/>
                  </a:lnTo>
                  <a:lnTo>
                    <a:pt x="7806" y="16159"/>
                  </a:lnTo>
                  <a:lnTo>
                    <a:pt x="7586" y="14572"/>
                  </a:lnTo>
                  <a:lnTo>
                    <a:pt x="7275" y="10327"/>
                  </a:lnTo>
                  <a:lnTo>
                    <a:pt x="14288" y="85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13"/>
            <p:cNvSpPr/>
            <p:nvPr/>
          </p:nvSpPr>
          <p:spPr>
            <a:xfrm>
              <a:off x="4229100" y="4929197"/>
              <a:ext cx="207169" cy="540049"/>
            </a:xfrm>
            <a:custGeom>
              <a:avLst/>
              <a:gdLst/>
              <a:ahLst/>
              <a:cxnLst/>
              <a:rect l="0" t="0" r="0" b="0"/>
              <a:pathLst>
                <a:path w="207169" h="540049">
                  <a:moveTo>
                    <a:pt x="185737" y="25707"/>
                  </a:moveTo>
                  <a:lnTo>
                    <a:pt x="172530" y="9859"/>
                  </a:lnTo>
                  <a:lnTo>
                    <a:pt x="172170" y="8474"/>
                  </a:lnTo>
                  <a:lnTo>
                    <a:pt x="171770" y="4396"/>
                  </a:lnTo>
                  <a:lnTo>
                    <a:pt x="170869" y="2927"/>
                  </a:lnTo>
                  <a:lnTo>
                    <a:pt x="169475" y="1948"/>
                  </a:lnTo>
                  <a:lnTo>
                    <a:pt x="164608" y="105"/>
                  </a:lnTo>
                  <a:lnTo>
                    <a:pt x="158663" y="13"/>
                  </a:lnTo>
                  <a:lnTo>
                    <a:pt x="154389" y="0"/>
                  </a:lnTo>
                  <a:lnTo>
                    <a:pt x="148963" y="2854"/>
                  </a:lnTo>
                  <a:lnTo>
                    <a:pt x="141378" y="7614"/>
                  </a:lnTo>
                  <a:lnTo>
                    <a:pt x="124747" y="18619"/>
                  </a:lnTo>
                  <a:lnTo>
                    <a:pt x="112064" y="26684"/>
                  </a:lnTo>
                  <a:lnTo>
                    <a:pt x="107253" y="30169"/>
                  </a:lnTo>
                  <a:lnTo>
                    <a:pt x="103252" y="33445"/>
                  </a:lnTo>
                  <a:lnTo>
                    <a:pt x="99790" y="36581"/>
                  </a:lnTo>
                  <a:lnTo>
                    <a:pt x="93828" y="42605"/>
                  </a:lnTo>
                  <a:lnTo>
                    <a:pt x="91127" y="45545"/>
                  </a:lnTo>
                  <a:lnTo>
                    <a:pt x="86009" y="53892"/>
                  </a:lnTo>
                  <a:lnTo>
                    <a:pt x="81882" y="62999"/>
                  </a:lnTo>
                  <a:lnTo>
                    <a:pt x="78765" y="73481"/>
                  </a:lnTo>
                  <a:lnTo>
                    <a:pt x="73167" y="83572"/>
                  </a:lnTo>
                  <a:lnTo>
                    <a:pt x="68766" y="93018"/>
                  </a:lnTo>
                  <a:lnTo>
                    <a:pt x="61826" y="109046"/>
                  </a:lnTo>
                  <a:lnTo>
                    <a:pt x="59228" y="117674"/>
                  </a:lnTo>
                  <a:lnTo>
                    <a:pt x="57279" y="125637"/>
                  </a:lnTo>
                  <a:lnTo>
                    <a:pt x="52514" y="140829"/>
                  </a:lnTo>
                  <a:lnTo>
                    <a:pt x="50749" y="156443"/>
                  </a:lnTo>
                  <a:lnTo>
                    <a:pt x="50153" y="173276"/>
                  </a:lnTo>
                  <a:lnTo>
                    <a:pt x="50034" y="190112"/>
                  </a:lnTo>
                  <a:lnTo>
                    <a:pt x="47902" y="199106"/>
                  </a:lnTo>
                  <a:lnTo>
                    <a:pt x="45102" y="209454"/>
                  </a:lnTo>
                  <a:lnTo>
                    <a:pt x="43526" y="225989"/>
                  </a:lnTo>
                  <a:lnTo>
                    <a:pt x="43157" y="237277"/>
                  </a:lnTo>
                  <a:lnTo>
                    <a:pt x="42265" y="242001"/>
                  </a:lnTo>
                  <a:lnTo>
                    <a:pt x="38011" y="254154"/>
                  </a:lnTo>
                  <a:lnTo>
                    <a:pt x="36398" y="268444"/>
                  </a:lnTo>
                  <a:lnTo>
                    <a:pt x="36020" y="275831"/>
                  </a:lnTo>
                  <a:lnTo>
                    <a:pt x="35126" y="279134"/>
                  </a:lnTo>
                  <a:lnTo>
                    <a:pt x="32015" y="285344"/>
                  </a:lnTo>
                  <a:lnTo>
                    <a:pt x="25802" y="294195"/>
                  </a:lnTo>
                  <a:lnTo>
                    <a:pt x="19890" y="301800"/>
                  </a:lnTo>
                  <a:lnTo>
                    <a:pt x="15394" y="307257"/>
                  </a:lnTo>
                  <a:lnTo>
                    <a:pt x="14231" y="307705"/>
                  </a:lnTo>
                  <a:lnTo>
                    <a:pt x="8802" y="308335"/>
                  </a:lnTo>
                  <a:lnTo>
                    <a:pt x="1315" y="308565"/>
                  </a:lnTo>
                  <a:lnTo>
                    <a:pt x="877" y="307624"/>
                  </a:lnTo>
                  <a:lnTo>
                    <a:pt x="34" y="300380"/>
                  </a:lnTo>
                  <a:lnTo>
                    <a:pt x="0" y="291817"/>
                  </a:lnTo>
                  <a:lnTo>
                    <a:pt x="3792" y="287012"/>
                  </a:lnTo>
                  <a:lnTo>
                    <a:pt x="5703" y="285635"/>
                  </a:lnTo>
                  <a:lnTo>
                    <a:pt x="9943" y="284106"/>
                  </a:lnTo>
                  <a:lnTo>
                    <a:pt x="14473" y="283426"/>
                  </a:lnTo>
                  <a:lnTo>
                    <a:pt x="16792" y="283245"/>
                  </a:lnTo>
                  <a:lnTo>
                    <a:pt x="19132" y="282172"/>
                  </a:lnTo>
                  <a:lnTo>
                    <a:pt x="23849" y="278439"/>
                  </a:lnTo>
                  <a:lnTo>
                    <a:pt x="27011" y="277063"/>
                  </a:lnTo>
                  <a:lnTo>
                    <a:pt x="30707" y="276146"/>
                  </a:lnTo>
                  <a:lnTo>
                    <a:pt x="34759" y="275533"/>
                  </a:lnTo>
                  <a:lnTo>
                    <a:pt x="38254" y="276078"/>
                  </a:lnTo>
                  <a:lnTo>
                    <a:pt x="41377" y="277394"/>
                  </a:lnTo>
                  <a:lnTo>
                    <a:pt x="46964" y="280443"/>
                  </a:lnTo>
                  <a:lnTo>
                    <a:pt x="52094" y="281798"/>
                  </a:lnTo>
                  <a:lnTo>
                    <a:pt x="57019" y="284941"/>
                  </a:lnTo>
                  <a:lnTo>
                    <a:pt x="61854" y="289512"/>
                  </a:lnTo>
                  <a:lnTo>
                    <a:pt x="66649" y="294719"/>
                  </a:lnTo>
                  <a:lnTo>
                    <a:pt x="71426" y="302748"/>
                  </a:lnTo>
                  <a:lnTo>
                    <a:pt x="76194" y="312667"/>
                  </a:lnTo>
                  <a:lnTo>
                    <a:pt x="80960" y="323425"/>
                  </a:lnTo>
                  <a:lnTo>
                    <a:pt x="83607" y="334557"/>
                  </a:lnTo>
                  <a:lnTo>
                    <a:pt x="85097" y="348994"/>
                  </a:lnTo>
                  <a:lnTo>
                    <a:pt x="85539" y="364384"/>
                  </a:lnTo>
                  <a:lnTo>
                    <a:pt x="85688" y="390633"/>
                  </a:lnTo>
                  <a:lnTo>
                    <a:pt x="82525" y="403294"/>
                  </a:lnTo>
                  <a:lnTo>
                    <a:pt x="77242" y="420307"/>
                  </a:lnTo>
                  <a:lnTo>
                    <a:pt x="70544" y="440221"/>
                  </a:lnTo>
                  <a:lnTo>
                    <a:pt x="66079" y="454450"/>
                  </a:lnTo>
                  <a:lnTo>
                    <a:pt x="63103" y="464889"/>
                  </a:lnTo>
                  <a:lnTo>
                    <a:pt x="59002" y="479027"/>
                  </a:lnTo>
                  <a:lnTo>
                    <a:pt x="53024" y="491388"/>
                  </a:lnTo>
                  <a:lnTo>
                    <a:pt x="50403" y="496431"/>
                  </a:lnTo>
                  <a:lnTo>
                    <a:pt x="50124" y="501519"/>
                  </a:lnTo>
                  <a:lnTo>
                    <a:pt x="50878" y="502935"/>
                  </a:lnTo>
                  <a:lnTo>
                    <a:pt x="52175" y="503880"/>
                  </a:lnTo>
                  <a:lnTo>
                    <a:pt x="53833" y="504509"/>
                  </a:lnTo>
                  <a:lnTo>
                    <a:pt x="54938" y="505881"/>
                  </a:lnTo>
                  <a:lnTo>
                    <a:pt x="55676" y="507749"/>
                  </a:lnTo>
                  <a:lnTo>
                    <a:pt x="56167" y="509946"/>
                  </a:lnTo>
                  <a:lnTo>
                    <a:pt x="58829" y="514927"/>
                  </a:lnTo>
                  <a:lnTo>
                    <a:pt x="60651" y="517589"/>
                  </a:lnTo>
                  <a:lnTo>
                    <a:pt x="66907" y="523087"/>
                  </a:lnTo>
                  <a:lnTo>
                    <a:pt x="70799" y="525886"/>
                  </a:lnTo>
                  <a:lnTo>
                    <a:pt x="77239" y="528997"/>
                  </a:lnTo>
                  <a:lnTo>
                    <a:pt x="80067" y="529827"/>
                  </a:lnTo>
                  <a:lnTo>
                    <a:pt x="85327" y="533288"/>
                  </a:lnTo>
                  <a:lnTo>
                    <a:pt x="87840" y="535545"/>
                  </a:lnTo>
                  <a:lnTo>
                    <a:pt x="91104" y="537049"/>
                  </a:lnTo>
                  <a:lnTo>
                    <a:pt x="94867" y="538052"/>
                  </a:lnTo>
                  <a:lnTo>
                    <a:pt x="98963" y="538720"/>
                  </a:lnTo>
                  <a:lnTo>
                    <a:pt x="102488" y="539166"/>
                  </a:lnTo>
                  <a:lnTo>
                    <a:pt x="108521" y="539662"/>
                  </a:lnTo>
                  <a:lnTo>
                    <a:pt x="115965" y="539882"/>
                  </a:lnTo>
                  <a:lnTo>
                    <a:pt x="147735" y="540048"/>
                  </a:lnTo>
                  <a:lnTo>
                    <a:pt x="151671" y="539099"/>
                  </a:lnTo>
                  <a:lnTo>
                    <a:pt x="155088" y="537513"/>
                  </a:lnTo>
                  <a:lnTo>
                    <a:pt x="158161" y="535504"/>
                  </a:lnTo>
                  <a:lnTo>
                    <a:pt x="161797" y="534164"/>
                  </a:lnTo>
                  <a:lnTo>
                    <a:pt x="165808" y="533271"/>
                  </a:lnTo>
                  <a:lnTo>
                    <a:pt x="170070" y="532676"/>
                  </a:lnTo>
                  <a:lnTo>
                    <a:pt x="173704" y="531327"/>
                  </a:lnTo>
                  <a:lnTo>
                    <a:pt x="179861" y="527287"/>
                  </a:lnTo>
                  <a:lnTo>
                    <a:pt x="183406" y="525829"/>
                  </a:lnTo>
                  <a:lnTo>
                    <a:pt x="187359" y="524857"/>
                  </a:lnTo>
                  <a:lnTo>
                    <a:pt x="191581" y="524209"/>
                  </a:lnTo>
                  <a:lnTo>
                    <a:pt x="194395" y="522824"/>
                  </a:lnTo>
                  <a:lnTo>
                    <a:pt x="196272" y="520949"/>
                  </a:lnTo>
                  <a:lnTo>
                    <a:pt x="197522" y="518746"/>
                  </a:lnTo>
                  <a:lnTo>
                    <a:pt x="199150" y="517277"/>
                  </a:lnTo>
                  <a:lnTo>
                    <a:pt x="201029" y="516298"/>
                  </a:lnTo>
                  <a:lnTo>
                    <a:pt x="207168" y="5143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14"/>
            <p:cNvSpPr/>
            <p:nvPr/>
          </p:nvSpPr>
          <p:spPr>
            <a:xfrm>
              <a:off x="4529137" y="5050546"/>
              <a:ext cx="192882" cy="315439"/>
            </a:xfrm>
            <a:custGeom>
              <a:avLst/>
              <a:gdLst/>
              <a:ahLst/>
              <a:cxnLst/>
              <a:rect l="0" t="0" r="0" b="0"/>
              <a:pathLst>
                <a:path w="192882" h="315439">
                  <a:moveTo>
                    <a:pt x="0" y="110099"/>
                  </a:moveTo>
                  <a:lnTo>
                    <a:pt x="11377" y="82794"/>
                  </a:lnTo>
                  <a:lnTo>
                    <a:pt x="15522" y="73798"/>
                  </a:lnTo>
                  <a:lnTo>
                    <a:pt x="19079" y="66848"/>
                  </a:lnTo>
                  <a:lnTo>
                    <a:pt x="22245" y="61262"/>
                  </a:lnTo>
                  <a:lnTo>
                    <a:pt x="25149" y="55634"/>
                  </a:lnTo>
                  <a:lnTo>
                    <a:pt x="27878" y="49976"/>
                  </a:lnTo>
                  <a:lnTo>
                    <a:pt x="30492" y="44299"/>
                  </a:lnTo>
                  <a:lnTo>
                    <a:pt x="33822" y="39563"/>
                  </a:lnTo>
                  <a:lnTo>
                    <a:pt x="37629" y="35452"/>
                  </a:lnTo>
                  <a:lnTo>
                    <a:pt x="41755" y="31760"/>
                  </a:lnTo>
                  <a:lnTo>
                    <a:pt x="46093" y="28345"/>
                  </a:lnTo>
                  <a:lnTo>
                    <a:pt x="50572" y="25116"/>
                  </a:lnTo>
                  <a:lnTo>
                    <a:pt x="55146" y="22011"/>
                  </a:lnTo>
                  <a:lnTo>
                    <a:pt x="64462" y="16021"/>
                  </a:lnTo>
                  <a:lnTo>
                    <a:pt x="69168" y="13090"/>
                  </a:lnTo>
                  <a:lnTo>
                    <a:pt x="73893" y="11136"/>
                  </a:lnTo>
                  <a:lnTo>
                    <a:pt x="78631" y="9834"/>
                  </a:lnTo>
                  <a:lnTo>
                    <a:pt x="83377" y="8966"/>
                  </a:lnTo>
                  <a:lnTo>
                    <a:pt x="88128" y="7434"/>
                  </a:lnTo>
                  <a:lnTo>
                    <a:pt x="92883" y="5461"/>
                  </a:lnTo>
                  <a:lnTo>
                    <a:pt x="97641" y="3192"/>
                  </a:lnTo>
                  <a:lnTo>
                    <a:pt x="102400" y="1680"/>
                  </a:lnTo>
                  <a:lnTo>
                    <a:pt x="107161" y="673"/>
                  </a:lnTo>
                  <a:lnTo>
                    <a:pt x="111922" y="0"/>
                  </a:lnTo>
                  <a:lnTo>
                    <a:pt x="116684" y="504"/>
                  </a:lnTo>
                  <a:lnTo>
                    <a:pt x="121445" y="1793"/>
                  </a:lnTo>
                  <a:lnTo>
                    <a:pt x="126207" y="3605"/>
                  </a:lnTo>
                  <a:lnTo>
                    <a:pt x="130970" y="4813"/>
                  </a:lnTo>
                  <a:lnTo>
                    <a:pt x="135732" y="5618"/>
                  </a:lnTo>
                  <a:lnTo>
                    <a:pt x="140494" y="6155"/>
                  </a:lnTo>
                  <a:lnTo>
                    <a:pt x="144463" y="7466"/>
                  </a:lnTo>
                  <a:lnTo>
                    <a:pt x="147903" y="9292"/>
                  </a:lnTo>
                  <a:lnTo>
                    <a:pt x="153840" y="13861"/>
                  </a:lnTo>
                  <a:lnTo>
                    <a:pt x="159126" y="19066"/>
                  </a:lnTo>
                  <a:lnTo>
                    <a:pt x="164120" y="24555"/>
                  </a:lnTo>
                  <a:lnTo>
                    <a:pt x="166564" y="27352"/>
                  </a:lnTo>
                  <a:lnTo>
                    <a:pt x="171395" y="35540"/>
                  </a:lnTo>
                  <a:lnTo>
                    <a:pt x="176188" y="44576"/>
                  </a:lnTo>
                  <a:lnTo>
                    <a:pt x="180964" y="51768"/>
                  </a:lnTo>
                  <a:lnTo>
                    <a:pt x="182556" y="55971"/>
                  </a:lnTo>
                  <a:lnTo>
                    <a:pt x="184323" y="65722"/>
                  </a:lnTo>
                  <a:lnTo>
                    <a:pt x="184795" y="70989"/>
                  </a:lnTo>
                  <a:lnTo>
                    <a:pt x="185109" y="76406"/>
                  </a:lnTo>
                  <a:lnTo>
                    <a:pt x="185318" y="81922"/>
                  </a:lnTo>
                  <a:lnTo>
                    <a:pt x="185551" y="93131"/>
                  </a:lnTo>
                  <a:lnTo>
                    <a:pt x="185701" y="115849"/>
                  </a:lnTo>
                  <a:lnTo>
                    <a:pt x="184920" y="122504"/>
                  </a:lnTo>
                  <a:lnTo>
                    <a:pt x="183604" y="129799"/>
                  </a:lnTo>
                  <a:lnTo>
                    <a:pt x="181935" y="137520"/>
                  </a:lnTo>
                  <a:lnTo>
                    <a:pt x="180027" y="144572"/>
                  </a:lnTo>
                  <a:lnTo>
                    <a:pt x="177962" y="151179"/>
                  </a:lnTo>
                  <a:lnTo>
                    <a:pt x="175792" y="157488"/>
                  </a:lnTo>
                  <a:lnTo>
                    <a:pt x="173551" y="163599"/>
                  </a:lnTo>
                  <a:lnTo>
                    <a:pt x="168944" y="175469"/>
                  </a:lnTo>
                  <a:lnTo>
                    <a:pt x="161888" y="192862"/>
                  </a:lnTo>
                  <a:lnTo>
                    <a:pt x="159519" y="199564"/>
                  </a:lnTo>
                  <a:lnTo>
                    <a:pt x="157146" y="206890"/>
                  </a:lnTo>
                  <a:lnTo>
                    <a:pt x="154770" y="214631"/>
                  </a:lnTo>
                  <a:lnTo>
                    <a:pt x="151598" y="220745"/>
                  </a:lnTo>
                  <a:lnTo>
                    <a:pt x="147897" y="225773"/>
                  </a:lnTo>
                  <a:lnTo>
                    <a:pt x="143842" y="230077"/>
                  </a:lnTo>
                  <a:lnTo>
                    <a:pt x="140345" y="234852"/>
                  </a:lnTo>
                  <a:lnTo>
                    <a:pt x="137220" y="239940"/>
                  </a:lnTo>
                  <a:lnTo>
                    <a:pt x="134342" y="245237"/>
                  </a:lnTo>
                  <a:lnTo>
                    <a:pt x="130836" y="250673"/>
                  </a:lnTo>
                  <a:lnTo>
                    <a:pt x="126912" y="256203"/>
                  </a:lnTo>
                  <a:lnTo>
                    <a:pt x="122708" y="261794"/>
                  </a:lnTo>
                  <a:lnTo>
                    <a:pt x="119111" y="267427"/>
                  </a:lnTo>
                  <a:lnTo>
                    <a:pt x="115920" y="273087"/>
                  </a:lnTo>
                  <a:lnTo>
                    <a:pt x="112999" y="278765"/>
                  </a:lnTo>
                  <a:lnTo>
                    <a:pt x="107636" y="287614"/>
                  </a:lnTo>
                  <a:lnTo>
                    <a:pt x="105095" y="291307"/>
                  </a:lnTo>
                  <a:lnTo>
                    <a:pt x="101813" y="294722"/>
                  </a:lnTo>
                  <a:lnTo>
                    <a:pt x="98038" y="297951"/>
                  </a:lnTo>
                  <a:lnTo>
                    <a:pt x="93934" y="301056"/>
                  </a:lnTo>
                  <a:lnTo>
                    <a:pt x="90404" y="303126"/>
                  </a:lnTo>
                  <a:lnTo>
                    <a:pt x="87257" y="304506"/>
                  </a:lnTo>
                  <a:lnTo>
                    <a:pt x="84365" y="305427"/>
                  </a:lnTo>
                  <a:lnTo>
                    <a:pt x="80849" y="306992"/>
                  </a:lnTo>
                  <a:lnTo>
                    <a:pt x="76919" y="308989"/>
                  </a:lnTo>
                  <a:lnTo>
                    <a:pt x="72710" y="311272"/>
                  </a:lnTo>
                  <a:lnTo>
                    <a:pt x="69111" y="312794"/>
                  </a:lnTo>
                  <a:lnTo>
                    <a:pt x="65918" y="313809"/>
                  </a:lnTo>
                  <a:lnTo>
                    <a:pt x="60253" y="314937"/>
                  </a:lnTo>
                  <a:lnTo>
                    <a:pt x="55090" y="315438"/>
                  </a:lnTo>
                  <a:lnTo>
                    <a:pt x="52601" y="314619"/>
                  </a:lnTo>
                  <a:lnTo>
                    <a:pt x="47720" y="311170"/>
                  </a:lnTo>
                  <a:lnTo>
                    <a:pt x="42905" y="309001"/>
                  </a:lnTo>
                  <a:lnTo>
                    <a:pt x="40509" y="308423"/>
                  </a:lnTo>
                  <a:lnTo>
                    <a:pt x="35731" y="305240"/>
                  </a:lnTo>
                  <a:lnTo>
                    <a:pt x="30962" y="300651"/>
                  </a:lnTo>
                  <a:lnTo>
                    <a:pt x="26197" y="295436"/>
                  </a:lnTo>
                  <a:lnTo>
                    <a:pt x="24608" y="292712"/>
                  </a:lnTo>
                  <a:lnTo>
                    <a:pt x="22843" y="287145"/>
                  </a:lnTo>
                  <a:lnTo>
                    <a:pt x="21849" y="278657"/>
                  </a:lnTo>
                  <a:lnTo>
                    <a:pt x="21617" y="270421"/>
                  </a:lnTo>
                  <a:lnTo>
                    <a:pt x="21442" y="240203"/>
                  </a:lnTo>
                  <a:lnTo>
                    <a:pt x="22232" y="235887"/>
                  </a:lnTo>
                  <a:lnTo>
                    <a:pt x="25227" y="228553"/>
                  </a:lnTo>
                  <a:lnTo>
                    <a:pt x="29204" y="222117"/>
                  </a:lnTo>
                  <a:lnTo>
                    <a:pt x="33617" y="215130"/>
                  </a:lnTo>
                  <a:lnTo>
                    <a:pt x="38224" y="205675"/>
                  </a:lnTo>
                  <a:lnTo>
                    <a:pt x="42918" y="197662"/>
                  </a:lnTo>
                  <a:lnTo>
                    <a:pt x="45281" y="194192"/>
                  </a:lnTo>
                  <a:lnTo>
                    <a:pt x="47650" y="191878"/>
                  </a:lnTo>
                  <a:lnTo>
                    <a:pt x="50023" y="190336"/>
                  </a:lnTo>
                  <a:lnTo>
                    <a:pt x="55570" y="187670"/>
                  </a:lnTo>
                  <a:lnTo>
                    <a:pt x="63327" y="183310"/>
                  </a:lnTo>
                  <a:lnTo>
                    <a:pt x="66825" y="181766"/>
                  </a:lnTo>
                  <a:lnTo>
                    <a:pt x="72827" y="180051"/>
                  </a:lnTo>
                  <a:lnTo>
                    <a:pt x="81095" y="183403"/>
                  </a:lnTo>
                  <a:lnTo>
                    <a:pt x="92957" y="189449"/>
                  </a:lnTo>
                  <a:lnTo>
                    <a:pt x="107215" y="197289"/>
                  </a:lnTo>
                  <a:lnTo>
                    <a:pt x="118308" y="204420"/>
                  </a:lnTo>
                  <a:lnTo>
                    <a:pt x="127291" y="211080"/>
                  </a:lnTo>
                  <a:lnTo>
                    <a:pt x="134867" y="217425"/>
                  </a:lnTo>
                  <a:lnTo>
                    <a:pt x="140711" y="222607"/>
                  </a:lnTo>
                  <a:lnTo>
                    <a:pt x="145401" y="227014"/>
                  </a:lnTo>
                  <a:lnTo>
                    <a:pt x="149322" y="230905"/>
                  </a:lnTo>
                  <a:lnTo>
                    <a:pt x="152729" y="234451"/>
                  </a:lnTo>
                  <a:lnTo>
                    <a:pt x="158632" y="240931"/>
                  </a:lnTo>
                  <a:lnTo>
                    <a:pt x="166418" y="249935"/>
                  </a:lnTo>
                  <a:lnTo>
                    <a:pt x="173751" y="258635"/>
                  </a:lnTo>
                  <a:lnTo>
                    <a:pt x="178558" y="266920"/>
                  </a:lnTo>
                  <a:lnTo>
                    <a:pt x="183340" y="275999"/>
                  </a:lnTo>
                  <a:lnTo>
                    <a:pt x="188112" y="283210"/>
                  </a:lnTo>
                  <a:lnTo>
                    <a:pt x="192881" y="2901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15"/>
            <p:cNvSpPr/>
            <p:nvPr/>
          </p:nvSpPr>
          <p:spPr>
            <a:xfrm>
              <a:off x="4822031" y="5306377"/>
              <a:ext cx="28576" cy="145734"/>
            </a:xfrm>
            <a:custGeom>
              <a:avLst/>
              <a:gdLst/>
              <a:ahLst/>
              <a:cxnLst/>
              <a:rect l="0" t="0" r="0" b="0"/>
              <a:pathLst>
                <a:path w="28576" h="145734">
                  <a:moveTo>
                    <a:pt x="0" y="0"/>
                  </a:moveTo>
                  <a:lnTo>
                    <a:pt x="0" y="12770"/>
                  </a:lnTo>
                  <a:lnTo>
                    <a:pt x="794" y="15181"/>
                  </a:lnTo>
                  <a:lnTo>
                    <a:pt x="2117" y="17741"/>
                  </a:lnTo>
                  <a:lnTo>
                    <a:pt x="3793" y="20400"/>
                  </a:lnTo>
                  <a:lnTo>
                    <a:pt x="4910" y="24077"/>
                  </a:lnTo>
                  <a:lnTo>
                    <a:pt x="5654" y="28434"/>
                  </a:lnTo>
                  <a:lnTo>
                    <a:pt x="6151" y="33244"/>
                  </a:lnTo>
                  <a:lnTo>
                    <a:pt x="6482" y="37403"/>
                  </a:lnTo>
                  <a:lnTo>
                    <a:pt x="6702" y="41127"/>
                  </a:lnTo>
                  <a:lnTo>
                    <a:pt x="6849" y="44563"/>
                  </a:lnTo>
                  <a:lnTo>
                    <a:pt x="7741" y="48759"/>
                  </a:lnTo>
                  <a:lnTo>
                    <a:pt x="9129" y="53461"/>
                  </a:lnTo>
                  <a:lnTo>
                    <a:pt x="10849" y="58501"/>
                  </a:lnTo>
                  <a:lnTo>
                    <a:pt x="11995" y="63766"/>
                  </a:lnTo>
                  <a:lnTo>
                    <a:pt x="12759" y="69180"/>
                  </a:lnTo>
                  <a:lnTo>
                    <a:pt x="13268" y="74696"/>
                  </a:lnTo>
                  <a:lnTo>
                    <a:pt x="13608" y="79325"/>
                  </a:lnTo>
                  <a:lnTo>
                    <a:pt x="13835" y="83363"/>
                  </a:lnTo>
                  <a:lnTo>
                    <a:pt x="13986" y="87008"/>
                  </a:lnTo>
                  <a:lnTo>
                    <a:pt x="14153" y="96138"/>
                  </a:lnTo>
                  <a:lnTo>
                    <a:pt x="14261" y="112970"/>
                  </a:lnTo>
                  <a:lnTo>
                    <a:pt x="15063" y="116271"/>
                  </a:lnTo>
                  <a:lnTo>
                    <a:pt x="16393" y="119425"/>
                  </a:lnTo>
                  <a:lnTo>
                    <a:pt x="18072" y="122479"/>
                  </a:lnTo>
                  <a:lnTo>
                    <a:pt x="19192" y="125468"/>
                  </a:lnTo>
                  <a:lnTo>
                    <a:pt x="19938" y="128412"/>
                  </a:lnTo>
                  <a:lnTo>
                    <a:pt x="20436" y="131328"/>
                  </a:lnTo>
                  <a:lnTo>
                    <a:pt x="20767" y="134225"/>
                  </a:lnTo>
                  <a:lnTo>
                    <a:pt x="20989" y="137108"/>
                  </a:lnTo>
                  <a:lnTo>
                    <a:pt x="21344" y="144029"/>
                  </a:lnTo>
                  <a:lnTo>
                    <a:pt x="22167" y="144597"/>
                  </a:lnTo>
                  <a:lnTo>
                    <a:pt x="23509" y="144976"/>
                  </a:lnTo>
                  <a:lnTo>
                    <a:pt x="28575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16"/>
            <p:cNvSpPr/>
            <p:nvPr/>
          </p:nvSpPr>
          <p:spPr>
            <a:xfrm>
              <a:off x="4943475" y="5015019"/>
              <a:ext cx="199988" cy="317077"/>
            </a:xfrm>
            <a:custGeom>
              <a:avLst/>
              <a:gdLst/>
              <a:ahLst/>
              <a:cxnLst/>
              <a:rect l="0" t="0" r="0" b="0"/>
              <a:pathLst>
                <a:path w="199988" h="317077">
                  <a:moveTo>
                    <a:pt x="0" y="34183"/>
                  </a:moveTo>
                  <a:lnTo>
                    <a:pt x="6150" y="26802"/>
                  </a:lnTo>
                  <a:lnTo>
                    <a:pt x="8819" y="26140"/>
                  </a:lnTo>
                  <a:lnTo>
                    <a:pt x="14361" y="25681"/>
                  </a:lnTo>
                  <a:lnTo>
                    <a:pt x="17760" y="25641"/>
                  </a:lnTo>
                  <a:lnTo>
                    <a:pt x="20571" y="24679"/>
                  </a:lnTo>
                  <a:lnTo>
                    <a:pt x="24032" y="23085"/>
                  </a:lnTo>
                  <a:lnTo>
                    <a:pt x="27928" y="21069"/>
                  </a:lnTo>
                  <a:lnTo>
                    <a:pt x="32112" y="19726"/>
                  </a:lnTo>
                  <a:lnTo>
                    <a:pt x="36490" y="18829"/>
                  </a:lnTo>
                  <a:lnTo>
                    <a:pt x="40995" y="18233"/>
                  </a:lnTo>
                  <a:lnTo>
                    <a:pt x="44792" y="17835"/>
                  </a:lnTo>
                  <a:lnTo>
                    <a:pt x="48117" y="17569"/>
                  </a:lnTo>
                  <a:lnTo>
                    <a:pt x="51128" y="17392"/>
                  </a:lnTo>
                  <a:lnTo>
                    <a:pt x="55517" y="16321"/>
                  </a:lnTo>
                  <a:lnTo>
                    <a:pt x="60824" y="14655"/>
                  </a:lnTo>
                  <a:lnTo>
                    <a:pt x="66743" y="12592"/>
                  </a:lnTo>
                  <a:lnTo>
                    <a:pt x="72276" y="11217"/>
                  </a:lnTo>
                  <a:lnTo>
                    <a:pt x="77553" y="10299"/>
                  </a:lnTo>
                  <a:lnTo>
                    <a:pt x="82658" y="9689"/>
                  </a:lnTo>
                  <a:lnTo>
                    <a:pt x="86855" y="9281"/>
                  </a:lnTo>
                  <a:lnTo>
                    <a:pt x="90447" y="9009"/>
                  </a:lnTo>
                  <a:lnTo>
                    <a:pt x="93636" y="8828"/>
                  </a:lnTo>
                  <a:lnTo>
                    <a:pt x="97349" y="7755"/>
                  </a:lnTo>
                  <a:lnTo>
                    <a:pt x="101411" y="6086"/>
                  </a:lnTo>
                  <a:lnTo>
                    <a:pt x="105708" y="4022"/>
                  </a:lnTo>
                  <a:lnTo>
                    <a:pt x="110159" y="2646"/>
                  </a:lnTo>
                  <a:lnTo>
                    <a:pt x="114714" y="1729"/>
                  </a:lnTo>
                  <a:lnTo>
                    <a:pt x="119339" y="1117"/>
                  </a:lnTo>
                  <a:lnTo>
                    <a:pt x="124009" y="709"/>
                  </a:lnTo>
                  <a:lnTo>
                    <a:pt x="128710" y="437"/>
                  </a:lnTo>
                  <a:lnTo>
                    <a:pt x="138167" y="135"/>
                  </a:lnTo>
                  <a:lnTo>
                    <a:pt x="147661" y="0"/>
                  </a:lnTo>
                  <a:lnTo>
                    <a:pt x="151622" y="917"/>
                  </a:lnTo>
                  <a:lnTo>
                    <a:pt x="155056" y="2481"/>
                  </a:lnTo>
                  <a:lnTo>
                    <a:pt x="158139" y="4476"/>
                  </a:lnTo>
                  <a:lnTo>
                    <a:pt x="161783" y="5805"/>
                  </a:lnTo>
                  <a:lnTo>
                    <a:pt x="165799" y="6692"/>
                  </a:lnTo>
                  <a:lnTo>
                    <a:pt x="170064" y="7284"/>
                  </a:lnTo>
                  <a:lnTo>
                    <a:pt x="173701" y="7678"/>
                  </a:lnTo>
                  <a:lnTo>
                    <a:pt x="179858" y="8115"/>
                  </a:lnTo>
                  <a:lnTo>
                    <a:pt x="182612" y="9185"/>
                  </a:lnTo>
                  <a:lnTo>
                    <a:pt x="187788" y="12913"/>
                  </a:lnTo>
                  <a:lnTo>
                    <a:pt x="192734" y="15205"/>
                  </a:lnTo>
                  <a:lnTo>
                    <a:pt x="195164" y="15816"/>
                  </a:lnTo>
                  <a:lnTo>
                    <a:pt x="196784" y="17176"/>
                  </a:lnTo>
                  <a:lnTo>
                    <a:pt x="197865" y="19035"/>
                  </a:lnTo>
                  <a:lnTo>
                    <a:pt x="199065" y="23641"/>
                  </a:lnTo>
                  <a:lnTo>
                    <a:pt x="199741" y="32541"/>
                  </a:lnTo>
                  <a:lnTo>
                    <a:pt x="199941" y="45867"/>
                  </a:lnTo>
                  <a:lnTo>
                    <a:pt x="199987" y="53029"/>
                  </a:lnTo>
                  <a:lnTo>
                    <a:pt x="197891" y="61926"/>
                  </a:lnTo>
                  <a:lnTo>
                    <a:pt x="196222" y="66966"/>
                  </a:lnTo>
                  <a:lnTo>
                    <a:pt x="194314" y="72231"/>
                  </a:lnTo>
                  <a:lnTo>
                    <a:pt x="190079" y="83161"/>
                  </a:lnTo>
                  <a:lnTo>
                    <a:pt x="176176" y="117086"/>
                  </a:lnTo>
                  <a:lnTo>
                    <a:pt x="173012" y="122789"/>
                  </a:lnTo>
                  <a:lnTo>
                    <a:pt x="169317" y="128496"/>
                  </a:lnTo>
                  <a:lnTo>
                    <a:pt x="165265" y="134206"/>
                  </a:lnTo>
                  <a:lnTo>
                    <a:pt x="161770" y="139918"/>
                  </a:lnTo>
                  <a:lnTo>
                    <a:pt x="158647" y="145630"/>
                  </a:lnTo>
                  <a:lnTo>
                    <a:pt x="155771" y="151344"/>
                  </a:lnTo>
                  <a:lnTo>
                    <a:pt x="148342" y="165312"/>
                  </a:lnTo>
                  <a:lnTo>
                    <a:pt x="144138" y="173037"/>
                  </a:lnTo>
                  <a:lnTo>
                    <a:pt x="140542" y="180092"/>
                  </a:lnTo>
                  <a:lnTo>
                    <a:pt x="137351" y="186701"/>
                  </a:lnTo>
                  <a:lnTo>
                    <a:pt x="131688" y="199124"/>
                  </a:lnTo>
                  <a:lnTo>
                    <a:pt x="124038" y="216828"/>
                  </a:lnTo>
                  <a:lnTo>
                    <a:pt x="119157" y="228389"/>
                  </a:lnTo>
                  <a:lnTo>
                    <a:pt x="116744" y="235091"/>
                  </a:lnTo>
                  <a:lnTo>
                    <a:pt x="114342" y="242417"/>
                  </a:lnTo>
                  <a:lnTo>
                    <a:pt x="111946" y="250158"/>
                  </a:lnTo>
                  <a:lnTo>
                    <a:pt x="110350" y="256272"/>
                  </a:lnTo>
                  <a:lnTo>
                    <a:pt x="108576" y="265604"/>
                  </a:lnTo>
                  <a:lnTo>
                    <a:pt x="105671" y="275467"/>
                  </a:lnTo>
                  <a:lnTo>
                    <a:pt x="101733" y="285248"/>
                  </a:lnTo>
                  <a:lnTo>
                    <a:pt x="97338" y="292770"/>
                  </a:lnTo>
                  <a:lnTo>
                    <a:pt x="94854" y="299288"/>
                  </a:lnTo>
                  <a:lnTo>
                    <a:pt x="93457" y="305773"/>
                  </a:lnTo>
                  <a:lnTo>
                    <a:pt x="100012" y="31707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17"/>
            <p:cNvSpPr/>
            <p:nvPr/>
          </p:nvSpPr>
          <p:spPr>
            <a:xfrm>
              <a:off x="5200650" y="5254942"/>
              <a:ext cx="1" cy="120016"/>
            </a:xfrm>
            <a:custGeom>
              <a:avLst/>
              <a:gdLst/>
              <a:ahLst/>
              <a:cxnLst/>
              <a:rect l="0" t="0" r="0" b="0"/>
              <a:pathLst>
                <a:path w="1" h="120016">
                  <a:moveTo>
                    <a:pt x="0" y="0"/>
                  </a:moveTo>
                  <a:lnTo>
                    <a:pt x="0" y="1200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18"/>
            <p:cNvSpPr/>
            <p:nvPr/>
          </p:nvSpPr>
          <p:spPr>
            <a:xfrm>
              <a:off x="5372198" y="4954904"/>
              <a:ext cx="128487" cy="358343"/>
            </a:xfrm>
            <a:custGeom>
              <a:avLst/>
              <a:gdLst/>
              <a:ahLst/>
              <a:cxnLst/>
              <a:rect l="0" t="0" r="0" b="0"/>
              <a:pathLst>
                <a:path w="128487" h="358343">
                  <a:moveTo>
                    <a:pt x="114202" y="60008"/>
                  </a:moveTo>
                  <a:lnTo>
                    <a:pt x="110409" y="60008"/>
                  </a:lnTo>
                  <a:lnTo>
                    <a:pt x="109292" y="59056"/>
                  </a:lnTo>
                  <a:lnTo>
                    <a:pt x="108548" y="57468"/>
                  </a:lnTo>
                  <a:lnTo>
                    <a:pt x="107145" y="51789"/>
                  </a:lnTo>
                  <a:lnTo>
                    <a:pt x="103291" y="46989"/>
                  </a:lnTo>
                  <a:lnTo>
                    <a:pt x="100915" y="44086"/>
                  </a:lnTo>
                  <a:lnTo>
                    <a:pt x="99788" y="43678"/>
                  </a:lnTo>
                  <a:lnTo>
                    <a:pt x="96418" y="43225"/>
                  </a:lnTo>
                  <a:lnTo>
                    <a:pt x="92697" y="42935"/>
                  </a:lnTo>
                  <a:lnTo>
                    <a:pt x="76006" y="42866"/>
                  </a:lnTo>
                  <a:lnTo>
                    <a:pt x="73657" y="43817"/>
                  </a:lnTo>
                  <a:lnTo>
                    <a:pt x="71296" y="45404"/>
                  </a:lnTo>
                  <a:lnTo>
                    <a:pt x="68930" y="47415"/>
                  </a:lnTo>
                  <a:lnTo>
                    <a:pt x="66558" y="49707"/>
                  </a:lnTo>
                  <a:lnTo>
                    <a:pt x="64183" y="52188"/>
                  </a:lnTo>
                  <a:lnTo>
                    <a:pt x="61806" y="54795"/>
                  </a:lnTo>
                  <a:lnTo>
                    <a:pt x="57048" y="60231"/>
                  </a:lnTo>
                  <a:lnTo>
                    <a:pt x="34232" y="87404"/>
                  </a:lnTo>
                  <a:lnTo>
                    <a:pt x="31520" y="91608"/>
                  </a:lnTo>
                  <a:lnTo>
                    <a:pt x="28918" y="96315"/>
                  </a:lnTo>
                  <a:lnTo>
                    <a:pt x="26390" y="101357"/>
                  </a:lnTo>
                  <a:lnTo>
                    <a:pt x="23910" y="105672"/>
                  </a:lnTo>
                  <a:lnTo>
                    <a:pt x="21464" y="109500"/>
                  </a:lnTo>
                  <a:lnTo>
                    <a:pt x="19038" y="113006"/>
                  </a:lnTo>
                  <a:lnTo>
                    <a:pt x="16629" y="117247"/>
                  </a:lnTo>
                  <a:lnTo>
                    <a:pt x="14228" y="121980"/>
                  </a:lnTo>
                  <a:lnTo>
                    <a:pt x="10237" y="131366"/>
                  </a:lnTo>
                  <a:lnTo>
                    <a:pt x="7198" y="142006"/>
                  </a:lnTo>
                  <a:lnTo>
                    <a:pt x="3674" y="148204"/>
                  </a:lnTo>
                  <a:lnTo>
                    <a:pt x="1578" y="154134"/>
                  </a:lnTo>
                  <a:lnTo>
                    <a:pt x="398" y="162827"/>
                  </a:lnTo>
                  <a:lnTo>
                    <a:pt x="50" y="171435"/>
                  </a:lnTo>
                  <a:lnTo>
                    <a:pt x="0" y="174298"/>
                  </a:lnTo>
                  <a:lnTo>
                    <a:pt x="761" y="176207"/>
                  </a:lnTo>
                  <a:lnTo>
                    <a:pt x="2063" y="177479"/>
                  </a:lnTo>
                  <a:lnTo>
                    <a:pt x="3724" y="178327"/>
                  </a:lnTo>
                  <a:lnTo>
                    <a:pt x="7686" y="179269"/>
                  </a:lnTo>
                  <a:lnTo>
                    <a:pt x="9854" y="179520"/>
                  </a:lnTo>
                  <a:lnTo>
                    <a:pt x="12092" y="180641"/>
                  </a:lnTo>
                  <a:lnTo>
                    <a:pt x="14379" y="182340"/>
                  </a:lnTo>
                  <a:lnTo>
                    <a:pt x="16697" y="184425"/>
                  </a:lnTo>
                  <a:lnTo>
                    <a:pt x="19036" y="185815"/>
                  </a:lnTo>
                  <a:lnTo>
                    <a:pt x="21389" y="186742"/>
                  </a:lnTo>
                  <a:lnTo>
                    <a:pt x="23752" y="187360"/>
                  </a:lnTo>
                  <a:lnTo>
                    <a:pt x="26914" y="187772"/>
                  </a:lnTo>
                  <a:lnTo>
                    <a:pt x="30610" y="188047"/>
                  </a:lnTo>
                  <a:lnTo>
                    <a:pt x="38156" y="188352"/>
                  </a:lnTo>
                  <a:lnTo>
                    <a:pt x="44156" y="188487"/>
                  </a:lnTo>
                  <a:lnTo>
                    <a:pt x="47661" y="189476"/>
                  </a:lnTo>
                  <a:lnTo>
                    <a:pt x="51585" y="191087"/>
                  </a:lnTo>
                  <a:lnTo>
                    <a:pt x="55789" y="193115"/>
                  </a:lnTo>
                  <a:lnTo>
                    <a:pt x="59385" y="194466"/>
                  </a:lnTo>
                  <a:lnTo>
                    <a:pt x="62576" y="195367"/>
                  </a:lnTo>
                  <a:lnTo>
                    <a:pt x="65497" y="195967"/>
                  </a:lnTo>
                  <a:lnTo>
                    <a:pt x="69031" y="197320"/>
                  </a:lnTo>
                  <a:lnTo>
                    <a:pt x="72976" y="199174"/>
                  </a:lnTo>
                  <a:lnTo>
                    <a:pt x="77193" y="201363"/>
                  </a:lnTo>
                  <a:lnTo>
                    <a:pt x="80797" y="203775"/>
                  </a:lnTo>
                  <a:lnTo>
                    <a:pt x="83995" y="206335"/>
                  </a:lnTo>
                  <a:lnTo>
                    <a:pt x="86920" y="208995"/>
                  </a:lnTo>
                  <a:lnTo>
                    <a:pt x="89664" y="211720"/>
                  </a:lnTo>
                  <a:lnTo>
                    <a:pt x="92287" y="214489"/>
                  </a:lnTo>
                  <a:lnTo>
                    <a:pt x="94829" y="217288"/>
                  </a:lnTo>
                  <a:lnTo>
                    <a:pt x="98112" y="220106"/>
                  </a:lnTo>
                  <a:lnTo>
                    <a:pt x="101888" y="222938"/>
                  </a:lnTo>
                  <a:lnTo>
                    <a:pt x="105992" y="225778"/>
                  </a:lnTo>
                  <a:lnTo>
                    <a:pt x="109523" y="228624"/>
                  </a:lnTo>
                  <a:lnTo>
                    <a:pt x="112670" y="231474"/>
                  </a:lnTo>
                  <a:lnTo>
                    <a:pt x="115562" y="234326"/>
                  </a:lnTo>
                  <a:lnTo>
                    <a:pt x="118283" y="237180"/>
                  </a:lnTo>
                  <a:lnTo>
                    <a:pt x="120891" y="240035"/>
                  </a:lnTo>
                  <a:lnTo>
                    <a:pt x="123424" y="242891"/>
                  </a:lnTo>
                  <a:lnTo>
                    <a:pt x="125112" y="246700"/>
                  </a:lnTo>
                  <a:lnTo>
                    <a:pt x="126988" y="256013"/>
                  </a:lnTo>
                  <a:lnTo>
                    <a:pt x="127822" y="266501"/>
                  </a:lnTo>
                  <a:lnTo>
                    <a:pt x="128192" y="277513"/>
                  </a:lnTo>
                  <a:lnTo>
                    <a:pt x="128431" y="297564"/>
                  </a:lnTo>
                  <a:lnTo>
                    <a:pt x="128450" y="301246"/>
                  </a:lnTo>
                  <a:lnTo>
                    <a:pt x="126355" y="310418"/>
                  </a:lnTo>
                  <a:lnTo>
                    <a:pt x="122778" y="319891"/>
                  </a:lnTo>
                  <a:lnTo>
                    <a:pt x="120713" y="323751"/>
                  </a:lnTo>
                  <a:lnTo>
                    <a:pt x="118542" y="327277"/>
                  </a:lnTo>
                  <a:lnTo>
                    <a:pt x="116302" y="330580"/>
                  </a:lnTo>
                  <a:lnTo>
                    <a:pt x="114015" y="333734"/>
                  </a:lnTo>
                  <a:lnTo>
                    <a:pt x="111695" y="336790"/>
                  </a:lnTo>
                  <a:lnTo>
                    <a:pt x="107003" y="342725"/>
                  </a:lnTo>
                  <a:lnTo>
                    <a:pt x="97522" y="354296"/>
                  </a:lnTo>
                  <a:lnTo>
                    <a:pt x="91176" y="356212"/>
                  </a:lnTo>
                  <a:lnTo>
                    <a:pt x="82183" y="357490"/>
                  </a:lnTo>
                  <a:lnTo>
                    <a:pt x="71424" y="358342"/>
                  </a:lnTo>
                  <a:lnTo>
                    <a:pt x="63459" y="357958"/>
                  </a:lnTo>
                  <a:lnTo>
                    <a:pt x="57355" y="356749"/>
                  </a:lnTo>
                  <a:lnTo>
                    <a:pt x="52491" y="354990"/>
                  </a:lnTo>
                  <a:lnTo>
                    <a:pt x="48454" y="352866"/>
                  </a:lnTo>
                  <a:lnTo>
                    <a:pt x="44971" y="350496"/>
                  </a:lnTo>
                  <a:lnTo>
                    <a:pt x="41854" y="347964"/>
                  </a:lnTo>
                  <a:lnTo>
                    <a:pt x="39776" y="345324"/>
                  </a:lnTo>
                  <a:lnTo>
                    <a:pt x="38391" y="342611"/>
                  </a:lnTo>
                  <a:lnTo>
                    <a:pt x="36852" y="337057"/>
                  </a:lnTo>
                  <a:lnTo>
                    <a:pt x="35985" y="327623"/>
                  </a:lnTo>
                  <a:lnTo>
                    <a:pt x="35783" y="318331"/>
                  </a:lnTo>
                  <a:lnTo>
                    <a:pt x="37809" y="307851"/>
                  </a:lnTo>
                  <a:lnTo>
                    <a:pt x="41356" y="296843"/>
                  </a:lnTo>
                  <a:lnTo>
                    <a:pt x="43413" y="291241"/>
                  </a:lnTo>
                  <a:lnTo>
                    <a:pt x="45578" y="285601"/>
                  </a:lnTo>
                  <a:lnTo>
                    <a:pt x="47815" y="278983"/>
                  </a:lnTo>
                  <a:lnTo>
                    <a:pt x="50100" y="271714"/>
                  </a:lnTo>
                  <a:lnTo>
                    <a:pt x="52417" y="264011"/>
                  </a:lnTo>
                  <a:lnTo>
                    <a:pt x="54756" y="256970"/>
                  </a:lnTo>
                  <a:lnTo>
                    <a:pt x="57109" y="250370"/>
                  </a:lnTo>
                  <a:lnTo>
                    <a:pt x="61840" y="237959"/>
                  </a:lnTo>
                  <a:lnTo>
                    <a:pt x="66588" y="226092"/>
                  </a:lnTo>
                  <a:lnTo>
                    <a:pt x="69759" y="220261"/>
                  </a:lnTo>
                  <a:lnTo>
                    <a:pt x="73461" y="214468"/>
                  </a:lnTo>
                  <a:lnTo>
                    <a:pt x="77516" y="208702"/>
                  </a:lnTo>
                  <a:lnTo>
                    <a:pt x="81014" y="202952"/>
                  </a:lnTo>
                  <a:lnTo>
                    <a:pt x="84138" y="197214"/>
                  </a:lnTo>
                  <a:lnTo>
                    <a:pt x="87016" y="191484"/>
                  </a:lnTo>
                  <a:lnTo>
                    <a:pt x="89728" y="185759"/>
                  </a:lnTo>
                  <a:lnTo>
                    <a:pt x="94858" y="174317"/>
                  </a:lnTo>
                  <a:lnTo>
                    <a:pt x="109413" y="140019"/>
                  </a:lnTo>
                  <a:lnTo>
                    <a:pt x="116575" y="122874"/>
                  </a:lnTo>
                  <a:lnTo>
                    <a:pt x="118959" y="118111"/>
                  </a:lnTo>
                  <a:lnTo>
                    <a:pt x="121341" y="113983"/>
                  </a:lnTo>
                  <a:lnTo>
                    <a:pt x="123724" y="110279"/>
                  </a:lnTo>
                  <a:lnTo>
                    <a:pt x="125312" y="105905"/>
                  </a:lnTo>
                  <a:lnTo>
                    <a:pt x="127077" y="95964"/>
                  </a:lnTo>
                  <a:lnTo>
                    <a:pt x="127862" y="85196"/>
                  </a:lnTo>
                  <a:lnTo>
                    <a:pt x="128210" y="75013"/>
                  </a:lnTo>
                  <a:lnTo>
                    <a:pt x="128365" y="67312"/>
                  </a:lnTo>
                  <a:lnTo>
                    <a:pt x="128486" y="31828"/>
                  </a:lnTo>
                  <a:lnTo>
                    <a:pt x="127693" y="28839"/>
                  </a:lnTo>
                  <a:lnTo>
                    <a:pt x="124695" y="22977"/>
                  </a:lnTo>
                  <a:lnTo>
                    <a:pt x="120718" y="17197"/>
                  </a:lnTo>
                  <a:lnTo>
                    <a:pt x="118545" y="14323"/>
                  </a:lnTo>
                  <a:lnTo>
                    <a:pt x="114015" y="8589"/>
                  </a:lnTo>
                  <a:lnTo>
                    <a:pt x="111696" y="5726"/>
                  </a:lnTo>
                  <a:lnTo>
                    <a:pt x="109357" y="3817"/>
                  </a:lnTo>
                  <a:lnTo>
                    <a:pt x="107003" y="2545"/>
                  </a:lnTo>
                  <a:lnTo>
                    <a:pt x="104640" y="1697"/>
                  </a:lnTo>
                  <a:lnTo>
                    <a:pt x="102270" y="1131"/>
                  </a:lnTo>
                  <a:lnTo>
                    <a:pt x="99898" y="754"/>
                  </a:lnTo>
                  <a:lnTo>
                    <a:pt x="9277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19"/>
            <p:cNvSpPr/>
            <p:nvPr/>
          </p:nvSpPr>
          <p:spPr>
            <a:xfrm>
              <a:off x="5550693" y="4877752"/>
              <a:ext cx="170940" cy="480061"/>
            </a:xfrm>
            <a:custGeom>
              <a:avLst/>
              <a:gdLst/>
              <a:ahLst/>
              <a:cxnLst/>
              <a:rect l="0" t="0" r="0" b="0"/>
              <a:pathLst>
                <a:path w="170940" h="480061">
                  <a:moveTo>
                    <a:pt x="0" y="0"/>
                  </a:moveTo>
                  <a:lnTo>
                    <a:pt x="7585" y="0"/>
                  </a:lnTo>
                  <a:lnTo>
                    <a:pt x="15375" y="3810"/>
                  </a:lnTo>
                  <a:lnTo>
                    <a:pt x="26126" y="10160"/>
                  </a:lnTo>
                  <a:lnTo>
                    <a:pt x="70674" y="37956"/>
                  </a:lnTo>
                  <a:lnTo>
                    <a:pt x="81946" y="44809"/>
                  </a:lnTo>
                  <a:lnTo>
                    <a:pt x="87175" y="48923"/>
                  </a:lnTo>
                  <a:lnTo>
                    <a:pt x="92248" y="53571"/>
                  </a:lnTo>
                  <a:lnTo>
                    <a:pt x="97218" y="58573"/>
                  </a:lnTo>
                  <a:lnTo>
                    <a:pt x="102118" y="63814"/>
                  </a:lnTo>
                  <a:lnTo>
                    <a:pt x="111796" y="74717"/>
                  </a:lnTo>
                  <a:lnTo>
                    <a:pt x="115806" y="80291"/>
                  </a:lnTo>
                  <a:lnTo>
                    <a:pt x="119273" y="85912"/>
                  </a:lnTo>
                  <a:lnTo>
                    <a:pt x="122378" y="91565"/>
                  </a:lnTo>
                  <a:lnTo>
                    <a:pt x="126035" y="97239"/>
                  </a:lnTo>
                  <a:lnTo>
                    <a:pt x="130061" y="102926"/>
                  </a:lnTo>
                  <a:lnTo>
                    <a:pt x="134332" y="108622"/>
                  </a:lnTo>
                  <a:lnTo>
                    <a:pt x="143312" y="120031"/>
                  </a:lnTo>
                  <a:lnTo>
                    <a:pt x="147929" y="125741"/>
                  </a:lnTo>
                  <a:lnTo>
                    <a:pt x="151800" y="131452"/>
                  </a:lnTo>
                  <a:lnTo>
                    <a:pt x="155175" y="137165"/>
                  </a:lnTo>
                  <a:lnTo>
                    <a:pt x="158219" y="142878"/>
                  </a:lnTo>
                  <a:lnTo>
                    <a:pt x="161601" y="156846"/>
                  </a:lnTo>
                  <a:lnTo>
                    <a:pt x="162503" y="164572"/>
                  </a:lnTo>
                  <a:lnTo>
                    <a:pt x="163898" y="172580"/>
                  </a:lnTo>
                  <a:lnTo>
                    <a:pt x="165621" y="180776"/>
                  </a:lnTo>
                  <a:lnTo>
                    <a:pt x="167564" y="189097"/>
                  </a:lnTo>
                  <a:lnTo>
                    <a:pt x="168860" y="197502"/>
                  </a:lnTo>
                  <a:lnTo>
                    <a:pt x="169723" y="205964"/>
                  </a:lnTo>
                  <a:lnTo>
                    <a:pt x="170299" y="214462"/>
                  </a:lnTo>
                  <a:lnTo>
                    <a:pt x="170939" y="228984"/>
                  </a:lnTo>
                  <a:lnTo>
                    <a:pt x="170429" y="242741"/>
                  </a:lnTo>
                  <a:lnTo>
                    <a:pt x="169182" y="250410"/>
                  </a:lnTo>
                  <a:lnTo>
                    <a:pt x="167557" y="258379"/>
                  </a:lnTo>
                  <a:lnTo>
                    <a:pt x="165680" y="266551"/>
                  </a:lnTo>
                  <a:lnTo>
                    <a:pt x="161477" y="283250"/>
                  </a:lnTo>
                  <a:lnTo>
                    <a:pt x="156964" y="297656"/>
                  </a:lnTo>
                  <a:lnTo>
                    <a:pt x="152312" y="311362"/>
                  </a:lnTo>
                  <a:lnTo>
                    <a:pt x="147598" y="326978"/>
                  </a:lnTo>
                  <a:lnTo>
                    <a:pt x="144436" y="334191"/>
                  </a:lnTo>
                  <a:lnTo>
                    <a:pt x="140741" y="340903"/>
                  </a:lnTo>
                  <a:lnTo>
                    <a:pt x="136690" y="347284"/>
                  </a:lnTo>
                  <a:lnTo>
                    <a:pt x="133195" y="353443"/>
                  </a:lnTo>
                  <a:lnTo>
                    <a:pt x="130072" y="359453"/>
                  </a:lnTo>
                  <a:lnTo>
                    <a:pt x="127196" y="365366"/>
                  </a:lnTo>
                  <a:lnTo>
                    <a:pt x="123691" y="371212"/>
                  </a:lnTo>
                  <a:lnTo>
                    <a:pt x="119767" y="377015"/>
                  </a:lnTo>
                  <a:lnTo>
                    <a:pt x="115564" y="382788"/>
                  </a:lnTo>
                  <a:lnTo>
                    <a:pt x="111174" y="388542"/>
                  </a:lnTo>
                  <a:lnTo>
                    <a:pt x="102063" y="400015"/>
                  </a:lnTo>
                  <a:lnTo>
                    <a:pt x="47955" y="465375"/>
                  </a:lnTo>
                  <a:lnTo>
                    <a:pt x="44670" y="468365"/>
                  </a:lnTo>
                  <a:lnTo>
                    <a:pt x="40893" y="471311"/>
                  </a:lnTo>
                  <a:lnTo>
                    <a:pt x="31008" y="478332"/>
                  </a:lnTo>
                  <a:lnTo>
                    <a:pt x="27540" y="479292"/>
                  </a:lnTo>
                  <a:lnTo>
                    <a:pt x="21432" y="4800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20"/>
            <p:cNvSpPr/>
            <p:nvPr/>
          </p:nvSpPr>
          <p:spPr>
            <a:xfrm>
              <a:off x="5500687" y="4809183"/>
              <a:ext cx="328613" cy="634324"/>
            </a:xfrm>
            <a:custGeom>
              <a:avLst/>
              <a:gdLst/>
              <a:ahLst/>
              <a:cxnLst/>
              <a:rect l="0" t="0" r="0" b="0"/>
              <a:pathLst>
                <a:path w="328613" h="634324">
                  <a:moveTo>
                    <a:pt x="0" y="77142"/>
                  </a:moveTo>
                  <a:lnTo>
                    <a:pt x="0" y="69761"/>
                  </a:lnTo>
                  <a:lnTo>
                    <a:pt x="794" y="69363"/>
                  </a:lnTo>
                  <a:lnTo>
                    <a:pt x="3793" y="68922"/>
                  </a:lnTo>
                  <a:lnTo>
                    <a:pt x="5704" y="67853"/>
                  </a:lnTo>
                  <a:lnTo>
                    <a:pt x="13001" y="61220"/>
                  </a:lnTo>
                  <a:lnTo>
                    <a:pt x="15832" y="60540"/>
                  </a:lnTo>
                  <a:lnTo>
                    <a:pt x="17698" y="60359"/>
                  </a:lnTo>
                  <a:lnTo>
                    <a:pt x="19737" y="59286"/>
                  </a:lnTo>
                  <a:lnTo>
                    <a:pt x="26397" y="54177"/>
                  </a:lnTo>
                  <a:lnTo>
                    <a:pt x="31047" y="52648"/>
                  </a:lnTo>
                  <a:lnTo>
                    <a:pt x="40499" y="51666"/>
                  </a:lnTo>
                  <a:lnTo>
                    <a:pt x="50010" y="51472"/>
                  </a:lnTo>
                  <a:lnTo>
                    <a:pt x="131264" y="51424"/>
                  </a:lnTo>
                  <a:lnTo>
                    <a:pt x="133547" y="52377"/>
                  </a:lnTo>
                  <a:lnTo>
                    <a:pt x="142465" y="59643"/>
                  </a:lnTo>
                  <a:lnTo>
                    <a:pt x="148990" y="67346"/>
                  </a:lnTo>
                  <a:lnTo>
                    <a:pt x="151678" y="68026"/>
                  </a:lnTo>
                  <a:lnTo>
                    <a:pt x="153506" y="68207"/>
                  </a:lnTo>
                  <a:lnTo>
                    <a:pt x="154725" y="69280"/>
                  </a:lnTo>
                  <a:lnTo>
                    <a:pt x="155538" y="70948"/>
                  </a:lnTo>
                  <a:lnTo>
                    <a:pt x="156842" y="75918"/>
                  </a:lnTo>
                  <a:lnTo>
                    <a:pt x="157067" y="81330"/>
                  </a:lnTo>
                  <a:lnTo>
                    <a:pt x="157893" y="82792"/>
                  </a:lnTo>
                  <a:lnTo>
                    <a:pt x="159237" y="83766"/>
                  </a:lnTo>
                  <a:lnTo>
                    <a:pt x="160927" y="84415"/>
                  </a:lnTo>
                  <a:lnTo>
                    <a:pt x="162054" y="85801"/>
                  </a:lnTo>
                  <a:lnTo>
                    <a:pt x="162804" y="87677"/>
                  </a:lnTo>
                  <a:lnTo>
                    <a:pt x="163306" y="89880"/>
                  </a:lnTo>
                  <a:lnTo>
                    <a:pt x="173927" y="112043"/>
                  </a:lnTo>
                  <a:lnTo>
                    <a:pt x="177980" y="126211"/>
                  </a:lnTo>
                  <a:lnTo>
                    <a:pt x="178577" y="141285"/>
                  </a:lnTo>
                  <a:lnTo>
                    <a:pt x="179377" y="143717"/>
                  </a:lnTo>
                  <a:lnTo>
                    <a:pt x="184744" y="152713"/>
                  </a:lnTo>
                  <a:lnTo>
                    <a:pt x="185296" y="156132"/>
                  </a:lnTo>
                  <a:lnTo>
                    <a:pt x="185730" y="175520"/>
                  </a:lnTo>
                  <a:lnTo>
                    <a:pt x="185738" y="255824"/>
                  </a:lnTo>
                  <a:lnTo>
                    <a:pt x="186531" y="256271"/>
                  </a:lnTo>
                  <a:lnTo>
                    <a:pt x="191888" y="257046"/>
                  </a:lnTo>
                  <a:lnTo>
                    <a:pt x="192219" y="258039"/>
                  </a:lnTo>
                  <a:lnTo>
                    <a:pt x="192794" y="264535"/>
                  </a:lnTo>
                  <a:lnTo>
                    <a:pt x="193617" y="264935"/>
                  </a:lnTo>
                  <a:lnTo>
                    <a:pt x="196648" y="265381"/>
                  </a:lnTo>
                  <a:lnTo>
                    <a:pt x="197774" y="266452"/>
                  </a:lnTo>
                  <a:lnTo>
                    <a:pt x="198524" y="268118"/>
                  </a:lnTo>
                  <a:lnTo>
                    <a:pt x="199025" y="270182"/>
                  </a:lnTo>
                  <a:lnTo>
                    <a:pt x="200152" y="271558"/>
                  </a:lnTo>
                  <a:lnTo>
                    <a:pt x="201697" y="272475"/>
                  </a:lnTo>
                  <a:lnTo>
                    <a:pt x="206088" y="273947"/>
                  </a:lnTo>
                  <a:lnTo>
                    <a:pt x="214798" y="274262"/>
                  </a:lnTo>
                  <a:lnTo>
                    <a:pt x="258571" y="274309"/>
                  </a:lnTo>
                  <a:lnTo>
                    <a:pt x="265998" y="271770"/>
                  </a:lnTo>
                  <a:lnTo>
                    <a:pt x="273796" y="268418"/>
                  </a:lnTo>
                  <a:lnTo>
                    <a:pt x="282649" y="266531"/>
                  </a:lnTo>
                  <a:lnTo>
                    <a:pt x="287812" y="266090"/>
                  </a:lnTo>
                  <a:lnTo>
                    <a:pt x="290299" y="265020"/>
                  </a:lnTo>
                  <a:lnTo>
                    <a:pt x="297593" y="259915"/>
                  </a:lnTo>
                  <a:lnTo>
                    <a:pt x="302391" y="258387"/>
                  </a:lnTo>
                  <a:lnTo>
                    <a:pt x="309554" y="257526"/>
                  </a:lnTo>
                  <a:lnTo>
                    <a:pt x="311938" y="256453"/>
                  </a:lnTo>
                  <a:lnTo>
                    <a:pt x="319086" y="251344"/>
                  </a:lnTo>
                  <a:lnTo>
                    <a:pt x="328488" y="248624"/>
                  </a:lnTo>
                  <a:lnTo>
                    <a:pt x="318659" y="248594"/>
                  </a:lnTo>
                  <a:lnTo>
                    <a:pt x="317214" y="249546"/>
                  </a:lnTo>
                  <a:lnTo>
                    <a:pt x="316251" y="251133"/>
                  </a:lnTo>
                  <a:lnTo>
                    <a:pt x="315609" y="253143"/>
                  </a:lnTo>
                  <a:lnTo>
                    <a:pt x="314388" y="254484"/>
                  </a:lnTo>
                  <a:lnTo>
                    <a:pt x="312779" y="255378"/>
                  </a:lnTo>
                  <a:lnTo>
                    <a:pt x="308876" y="256370"/>
                  </a:lnTo>
                  <a:lnTo>
                    <a:pt x="304495" y="256812"/>
                  </a:lnTo>
                  <a:lnTo>
                    <a:pt x="302215" y="257882"/>
                  </a:lnTo>
                  <a:lnTo>
                    <a:pt x="295215" y="262986"/>
                  </a:lnTo>
                  <a:lnTo>
                    <a:pt x="290485" y="264514"/>
                  </a:lnTo>
                  <a:lnTo>
                    <a:pt x="288907" y="265874"/>
                  </a:lnTo>
                  <a:lnTo>
                    <a:pt x="287855" y="267733"/>
                  </a:lnTo>
                  <a:lnTo>
                    <a:pt x="287153" y="269925"/>
                  </a:lnTo>
                  <a:lnTo>
                    <a:pt x="285098" y="271386"/>
                  </a:lnTo>
                  <a:lnTo>
                    <a:pt x="278581" y="273011"/>
                  </a:lnTo>
                  <a:lnTo>
                    <a:pt x="276208" y="274396"/>
                  </a:lnTo>
                  <a:lnTo>
                    <a:pt x="274627" y="276272"/>
                  </a:lnTo>
                  <a:lnTo>
                    <a:pt x="273572" y="278475"/>
                  </a:lnTo>
                  <a:lnTo>
                    <a:pt x="271281" y="279944"/>
                  </a:lnTo>
                  <a:lnTo>
                    <a:pt x="264502" y="281576"/>
                  </a:lnTo>
                  <a:lnTo>
                    <a:pt x="262060" y="282964"/>
                  </a:lnTo>
                  <a:lnTo>
                    <a:pt x="260431" y="284842"/>
                  </a:lnTo>
                  <a:lnTo>
                    <a:pt x="257828" y="289468"/>
                  </a:lnTo>
                  <a:lnTo>
                    <a:pt x="254026" y="294699"/>
                  </a:lnTo>
                  <a:lnTo>
                    <a:pt x="251901" y="296475"/>
                  </a:lnTo>
                  <a:lnTo>
                    <a:pt x="247423" y="298448"/>
                  </a:lnTo>
                  <a:lnTo>
                    <a:pt x="245911" y="299927"/>
                  </a:lnTo>
                  <a:lnTo>
                    <a:pt x="244904" y="301865"/>
                  </a:lnTo>
                  <a:lnTo>
                    <a:pt x="244232" y="304110"/>
                  </a:lnTo>
                  <a:lnTo>
                    <a:pt x="242990" y="305606"/>
                  </a:lnTo>
                  <a:lnTo>
                    <a:pt x="241368" y="306604"/>
                  </a:lnTo>
                  <a:lnTo>
                    <a:pt x="239494" y="307269"/>
                  </a:lnTo>
                  <a:lnTo>
                    <a:pt x="235294" y="310548"/>
                  </a:lnTo>
                  <a:lnTo>
                    <a:pt x="229922" y="315863"/>
                  </a:lnTo>
                  <a:lnTo>
                    <a:pt x="229481" y="317252"/>
                  </a:lnTo>
                  <a:lnTo>
                    <a:pt x="228991" y="321335"/>
                  </a:lnTo>
                  <a:lnTo>
                    <a:pt x="228067" y="323757"/>
                  </a:lnTo>
                  <a:lnTo>
                    <a:pt x="221761" y="333849"/>
                  </a:lnTo>
                  <a:lnTo>
                    <a:pt x="221547" y="338729"/>
                  </a:lnTo>
                  <a:lnTo>
                    <a:pt x="220723" y="341068"/>
                  </a:lnTo>
                  <a:lnTo>
                    <a:pt x="216564" y="348911"/>
                  </a:lnTo>
                  <a:lnTo>
                    <a:pt x="215314" y="354456"/>
                  </a:lnTo>
                  <a:lnTo>
                    <a:pt x="214401" y="371477"/>
                  </a:lnTo>
                  <a:lnTo>
                    <a:pt x="213578" y="373377"/>
                  </a:lnTo>
                  <a:lnTo>
                    <a:pt x="212235" y="374645"/>
                  </a:lnTo>
                  <a:lnTo>
                    <a:pt x="210546" y="375489"/>
                  </a:lnTo>
                  <a:lnTo>
                    <a:pt x="209421" y="377005"/>
                  </a:lnTo>
                  <a:lnTo>
                    <a:pt x="208670" y="378968"/>
                  </a:lnTo>
                  <a:lnTo>
                    <a:pt x="207836" y="383689"/>
                  </a:lnTo>
                  <a:lnTo>
                    <a:pt x="207257" y="397287"/>
                  </a:lnTo>
                  <a:lnTo>
                    <a:pt x="206434" y="400109"/>
                  </a:lnTo>
                  <a:lnTo>
                    <a:pt x="202277" y="408632"/>
                  </a:lnTo>
                  <a:lnTo>
                    <a:pt x="201026" y="414336"/>
                  </a:lnTo>
                  <a:lnTo>
                    <a:pt x="200083" y="433377"/>
                  </a:lnTo>
                  <a:lnTo>
                    <a:pt x="200026" y="452743"/>
                  </a:lnTo>
                  <a:lnTo>
                    <a:pt x="200025" y="484205"/>
                  </a:lnTo>
                  <a:lnTo>
                    <a:pt x="200819" y="485678"/>
                  </a:lnTo>
                  <a:lnTo>
                    <a:pt x="202142" y="486659"/>
                  </a:lnTo>
                  <a:lnTo>
                    <a:pt x="203818" y="487313"/>
                  </a:lnTo>
                  <a:lnTo>
                    <a:pt x="204935" y="488702"/>
                  </a:lnTo>
                  <a:lnTo>
                    <a:pt x="205680" y="490580"/>
                  </a:lnTo>
                  <a:lnTo>
                    <a:pt x="206874" y="495888"/>
                  </a:lnTo>
                  <a:lnTo>
                    <a:pt x="207161" y="512761"/>
                  </a:lnTo>
                  <a:lnTo>
                    <a:pt x="207168" y="548275"/>
                  </a:lnTo>
                  <a:lnTo>
                    <a:pt x="206374" y="552203"/>
                  </a:lnTo>
                  <a:lnTo>
                    <a:pt x="201515" y="565351"/>
                  </a:lnTo>
                  <a:lnTo>
                    <a:pt x="201018" y="568350"/>
                  </a:lnTo>
                  <a:lnTo>
                    <a:pt x="199893" y="570349"/>
                  </a:lnTo>
                  <a:lnTo>
                    <a:pt x="198350" y="571681"/>
                  </a:lnTo>
                  <a:lnTo>
                    <a:pt x="196527" y="572570"/>
                  </a:lnTo>
                  <a:lnTo>
                    <a:pt x="195311" y="574114"/>
                  </a:lnTo>
                  <a:lnTo>
                    <a:pt x="194501" y="576097"/>
                  </a:lnTo>
                  <a:lnTo>
                    <a:pt x="193201" y="581572"/>
                  </a:lnTo>
                  <a:lnTo>
                    <a:pt x="182966" y="594732"/>
                  </a:lnTo>
                  <a:lnTo>
                    <a:pt x="175185" y="604147"/>
                  </a:lnTo>
                  <a:lnTo>
                    <a:pt x="173941" y="606596"/>
                  </a:lnTo>
                  <a:lnTo>
                    <a:pt x="172557" y="611857"/>
                  </a:lnTo>
                  <a:lnTo>
                    <a:pt x="171394" y="613641"/>
                  </a:lnTo>
                  <a:lnTo>
                    <a:pt x="169825" y="614830"/>
                  </a:lnTo>
                  <a:lnTo>
                    <a:pt x="165965" y="616152"/>
                  </a:lnTo>
                  <a:lnTo>
                    <a:pt x="161604" y="616739"/>
                  </a:lnTo>
                  <a:lnTo>
                    <a:pt x="159330" y="617848"/>
                  </a:lnTo>
                  <a:lnTo>
                    <a:pt x="152336" y="623008"/>
                  </a:lnTo>
                  <a:lnTo>
                    <a:pt x="144278" y="625416"/>
                  </a:lnTo>
                  <a:lnTo>
                    <a:pt x="139498" y="625673"/>
                  </a:lnTo>
                  <a:lnTo>
                    <a:pt x="137449" y="626662"/>
                  </a:lnTo>
                  <a:lnTo>
                    <a:pt x="129911" y="633153"/>
                  </a:lnTo>
                  <a:lnTo>
                    <a:pt x="127059" y="633820"/>
                  </a:lnTo>
                  <a:lnTo>
                    <a:pt x="118761" y="634249"/>
                  </a:lnTo>
                  <a:lnTo>
                    <a:pt x="111830" y="634323"/>
                  </a:lnTo>
                  <a:lnTo>
                    <a:pt x="109478" y="633381"/>
                  </a:lnTo>
                  <a:lnTo>
                    <a:pt x="102376" y="628457"/>
                  </a:lnTo>
                  <a:lnTo>
                    <a:pt x="94278" y="626134"/>
                  </a:lnTo>
                  <a:lnTo>
                    <a:pt x="85702" y="625886"/>
                  </a:lnTo>
                  <a:lnTo>
                    <a:pt x="83328" y="624899"/>
                  </a:lnTo>
                  <a:lnTo>
                    <a:pt x="81746" y="623288"/>
                  </a:lnTo>
                  <a:lnTo>
                    <a:pt x="80691" y="621262"/>
                  </a:lnTo>
                  <a:lnTo>
                    <a:pt x="79194" y="619911"/>
                  </a:lnTo>
                  <a:lnTo>
                    <a:pt x="77402" y="619010"/>
                  </a:lnTo>
                  <a:lnTo>
                    <a:pt x="75414" y="618410"/>
                  </a:lnTo>
                  <a:lnTo>
                    <a:pt x="71088" y="615203"/>
                  </a:lnTo>
                  <a:lnTo>
                    <a:pt x="68824" y="613014"/>
                  </a:lnTo>
                  <a:lnTo>
                    <a:pt x="66520" y="611555"/>
                  </a:lnTo>
                  <a:lnTo>
                    <a:pt x="61844" y="609933"/>
                  </a:lnTo>
                  <a:lnTo>
                    <a:pt x="54749" y="609021"/>
                  </a:lnTo>
                  <a:lnTo>
                    <a:pt x="53168" y="607940"/>
                  </a:lnTo>
                  <a:lnTo>
                    <a:pt x="52114" y="606267"/>
                  </a:lnTo>
                  <a:lnTo>
                    <a:pt x="51412" y="604200"/>
                  </a:lnTo>
                  <a:lnTo>
                    <a:pt x="50150" y="602821"/>
                  </a:lnTo>
                  <a:lnTo>
                    <a:pt x="48514" y="601902"/>
                  </a:lnTo>
                  <a:lnTo>
                    <a:pt x="46630" y="601289"/>
                  </a:lnTo>
                  <a:lnTo>
                    <a:pt x="42421" y="598069"/>
                  </a:lnTo>
                  <a:lnTo>
                    <a:pt x="37043" y="592791"/>
                  </a:lnTo>
                  <a:lnTo>
                    <a:pt x="34190" y="592069"/>
                  </a:lnTo>
                  <a:lnTo>
                    <a:pt x="25112" y="591526"/>
                  </a:lnTo>
                  <a:lnTo>
                    <a:pt x="22522" y="591502"/>
                  </a:lnTo>
                  <a:lnTo>
                    <a:pt x="22158" y="590545"/>
                  </a:lnTo>
                  <a:lnTo>
                    <a:pt x="21434" y="582950"/>
                  </a:lnTo>
                  <a:lnTo>
                    <a:pt x="21432" y="587479"/>
                  </a:lnTo>
                  <a:lnTo>
                    <a:pt x="22226" y="588817"/>
                  </a:lnTo>
                  <a:lnTo>
                    <a:pt x="23548" y="589708"/>
                  </a:lnTo>
                  <a:lnTo>
                    <a:pt x="27582" y="591139"/>
                  </a:lnTo>
                  <a:lnTo>
                    <a:pt x="37356" y="591478"/>
                  </a:lnTo>
                  <a:lnTo>
                    <a:pt x="157162" y="591492"/>
                  </a:lnTo>
                  <a:lnTo>
                    <a:pt x="104773" y="591492"/>
                  </a:lnTo>
                  <a:lnTo>
                    <a:pt x="103186" y="590539"/>
                  </a:lnTo>
                  <a:lnTo>
                    <a:pt x="102128" y="588952"/>
                  </a:lnTo>
                  <a:lnTo>
                    <a:pt x="101423" y="586941"/>
                  </a:lnTo>
                  <a:lnTo>
                    <a:pt x="100159" y="585600"/>
                  </a:lnTo>
                  <a:lnTo>
                    <a:pt x="98523" y="584706"/>
                  </a:lnTo>
                  <a:lnTo>
                    <a:pt x="93986" y="583272"/>
                  </a:lnTo>
                  <a:lnTo>
                    <a:pt x="85754" y="582920"/>
                  </a:lnTo>
                  <a:lnTo>
                    <a:pt x="89526" y="582920"/>
                  </a:lnTo>
                  <a:lnTo>
                    <a:pt x="90640" y="581967"/>
                  </a:lnTo>
                  <a:lnTo>
                    <a:pt x="91384" y="580379"/>
                  </a:lnTo>
                  <a:lnTo>
                    <a:pt x="91879" y="578369"/>
                  </a:lnTo>
                  <a:lnTo>
                    <a:pt x="93002" y="577028"/>
                  </a:lnTo>
                  <a:lnTo>
                    <a:pt x="94545" y="576134"/>
                  </a:lnTo>
                  <a:lnTo>
                    <a:pt x="98933" y="574700"/>
                  </a:lnTo>
                  <a:lnTo>
                    <a:pt x="105502" y="568525"/>
                  </a:lnTo>
                  <a:lnTo>
                    <a:pt x="112134" y="565636"/>
                  </a:lnTo>
                  <a:lnTo>
                    <a:pt x="119126" y="560124"/>
                  </a:lnTo>
                  <a:lnTo>
                    <a:pt x="126225" y="557115"/>
                  </a:lnTo>
                  <a:lnTo>
                    <a:pt x="133356" y="550614"/>
                  </a:lnTo>
                  <a:lnTo>
                    <a:pt x="138115" y="545384"/>
                  </a:lnTo>
                  <a:lnTo>
                    <a:pt x="140495" y="543608"/>
                  </a:lnTo>
                  <a:lnTo>
                    <a:pt x="147638" y="540157"/>
                  </a:lnTo>
                  <a:lnTo>
                    <a:pt x="157163" y="530939"/>
                  </a:lnTo>
                  <a:lnTo>
                    <a:pt x="159544" y="528264"/>
                  </a:lnTo>
                  <a:lnTo>
                    <a:pt x="161925" y="526480"/>
                  </a:lnTo>
                  <a:lnTo>
                    <a:pt x="166688" y="524498"/>
                  </a:lnTo>
                  <a:lnTo>
                    <a:pt x="171450" y="519206"/>
                  </a:lnTo>
                  <a:lnTo>
                    <a:pt x="177800" y="510916"/>
                  </a:lnTo>
                  <a:lnTo>
                    <a:pt x="190941" y="492815"/>
                  </a:lnTo>
                  <a:lnTo>
                    <a:pt x="204875" y="474475"/>
                  </a:lnTo>
                  <a:lnTo>
                    <a:pt x="205639" y="472523"/>
                  </a:lnTo>
                  <a:lnTo>
                    <a:pt x="206490" y="467814"/>
                  </a:lnTo>
                  <a:lnTo>
                    <a:pt x="207129" y="448569"/>
                  </a:lnTo>
                  <a:lnTo>
                    <a:pt x="207169" y="408611"/>
                  </a:lnTo>
                  <a:lnTo>
                    <a:pt x="206375" y="405754"/>
                  </a:lnTo>
                  <a:lnTo>
                    <a:pt x="202259" y="397181"/>
                  </a:lnTo>
                  <a:lnTo>
                    <a:pt x="201018" y="391467"/>
                  </a:lnTo>
                  <a:lnTo>
                    <a:pt x="200156" y="374639"/>
                  </a:lnTo>
                  <a:lnTo>
                    <a:pt x="200025" y="305398"/>
                  </a:lnTo>
                  <a:lnTo>
                    <a:pt x="200819" y="303608"/>
                  </a:lnTo>
                  <a:lnTo>
                    <a:pt x="202142" y="302414"/>
                  </a:lnTo>
                  <a:lnTo>
                    <a:pt x="203818" y="301618"/>
                  </a:lnTo>
                  <a:lnTo>
                    <a:pt x="204935" y="300136"/>
                  </a:lnTo>
                  <a:lnTo>
                    <a:pt x="205680" y="298194"/>
                  </a:lnTo>
                  <a:lnTo>
                    <a:pt x="206176" y="295948"/>
                  </a:lnTo>
                  <a:lnTo>
                    <a:pt x="208845" y="290911"/>
                  </a:lnTo>
                  <a:lnTo>
                    <a:pt x="213233" y="284468"/>
                  </a:lnTo>
                  <a:lnTo>
                    <a:pt x="213833" y="281046"/>
                  </a:lnTo>
                  <a:lnTo>
                    <a:pt x="213992" y="278801"/>
                  </a:lnTo>
                  <a:lnTo>
                    <a:pt x="214893" y="277304"/>
                  </a:lnTo>
                  <a:lnTo>
                    <a:pt x="216288" y="276306"/>
                  </a:lnTo>
                  <a:lnTo>
                    <a:pt x="218011" y="275640"/>
                  </a:lnTo>
                  <a:lnTo>
                    <a:pt x="222041" y="272361"/>
                  </a:lnTo>
                  <a:lnTo>
                    <a:pt x="224227" y="270153"/>
                  </a:lnTo>
                  <a:lnTo>
                    <a:pt x="226479" y="268681"/>
                  </a:lnTo>
                  <a:lnTo>
                    <a:pt x="233440" y="265657"/>
                  </a:lnTo>
                  <a:lnTo>
                    <a:pt x="240530" y="260104"/>
                  </a:lnTo>
                  <a:lnTo>
                    <a:pt x="245279" y="258471"/>
                  </a:lnTo>
                  <a:lnTo>
                    <a:pt x="252416" y="257551"/>
                  </a:lnTo>
                  <a:lnTo>
                    <a:pt x="254796" y="256470"/>
                  </a:lnTo>
                  <a:lnTo>
                    <a:pt x="261938" y="251349"/>
                  </a:lnTo>
                  <a:lnTo>
                    <a:pt x="269081" y="248456"/>
                  </a:lnTo>
                  <a:lnTo>
                    <a:pt x="276225" y="242942"/>
                  </a:lnTo>
                  <a:lnTo>
                    <a:pt x="280988" y="241318"/>
                  </a:lnTo>
                  <a:lnTo>
                    <a:pt x="290513" y="240276"/>
                  </a:lnTo>
                  <a:lnTo>
                    <a:pt x="295275" y="240133"/>
                  </a:lnTo>
                  <a:lnTo>
                    <a:pt x="297656" y="239143"/>
                  </a:lnTo>
                  <a:lnTo>
                    <a:pt x="304800" y="234150"/>
                  </a:lnTo>
                  <a:lnTo>
                    <a:pt x="309563" y="232649"/>
                  </a:lnTo>
                  <a:lnTo>
                    <a:pt x="319353" y="231605"/>
                  </a:lnTo>
                  <a:lnTo>
                    <a:pt x="328612" y="231447"/>
                  </a:lnTo>
                  <a:lnTo>
                    <a:pt x="299707" y="231447"/>
                  </a:lnTo>
                  <a:lnTo>
                    <a:pt x="291087" y="230495"/>
                  </a:lnTo>
                  <a:lnTo>
                    <a:pt x="283752" y="228907"/>
                  </a:lnTo>
                  <a:lnTo>
                    <a:pt x="277274" y="226896"/>
                  </a:lnTo>
                  <a:lnTo>
                    <a:pt x="267960" y="224662"/>
                  </a:lnTo>
                  <a:lnTo>
                    <a:pt x="258254" y="223404"/>
                  </a:lnTo>
                  <a:lnTo>
                    <a:pt x="255513" y="223227"/>
                  </a:lnTo>
                  <a:lnTo>
                    <a:pt x="252892" y="222157"/>
                  </a:lnTo>
                  <a:lnTo>
                    <a:pt x="247863" y="218428"/>
                  </a:lnTo>
                  <a:lnTo>
                    <a:pt x="238167" y="208273"/>
                  </a:lnTo>
                  <a:lnTo>
                    <a:pt x="228609" y="197095"/>
                  </a:lnTo>
                  <a:lnTo>
                    <a:pt x="226225" y="194258"/>
                  </a:lnTo>
                  <a:lnTo>
                    <a:pt x="223841" y="192367"/>
                  </a:lnTo>
                  <a:lnTo>
                    <a:pt x="216695" y="188753"/>
                  </a:lnTo>
                  <a:lnTo>
                    <a:pt x="211932" y="184531"/>
                  </a:lnTo>
                  <a:lnTo>
                    <a:pt x="210345" y="182072"/>
                  </a:lnTo>
                  <a:lnTo>
                    <a:pt x="209286" y="179481"/>
                  </a:lnTo>
                  <a:lnTo>
                    <a:pt x="208580" y="176800"/>
                  </a:lnTo>
                  <a:lnTo>
                    <a:pt x="205680" y="171281"/>
                  </a:lnTo>
                  <a:lnTo>
                    <a:pt x="197350" y="159978"/>
                  </a:lnTo>
                  <a:lnTo>
                    <a:pt x="195860" y="156178"/>
                  </a:lnTo>
                  <a:lnTo>
                    <a:pt x="193764" y="142682"/>
                  </a:lnTo>
                  <a:lnTo>
                    <a:pt x="193273" y="135481"/>
                  </a:lnTo>
                  <a:lnTo>
                    <a:pt x="192349" y="132227"/>
                  </a:lnTo>
                  <a:lnTo>
                    <a:pt x="189206" y="126071"/>
                  </a:lnTo>
                  <a:lnTo>
                    <a:pt x="181513" y="114359"/>
                  </a:lnTo>
                  <a:lnTo>
                    <a:pt x="179891" y="108605"/>
                  </a:lnTo>
                  <a:lnTo>
                    <a:pt x="178850" y="91259"/>
                  </a:lnTo>
                  <a:lnTo>
                    <a:pt x="178616" y="71662"/>
                  </a:lnTo>
                  <a:lnTo>
                    <a:pt x="178595" y="48576"/>
                  </a:lnTo>
                  <a:lnTo>
                    <a:pt x="177801" y="45716"/>
                  </a:lnTo>
                  <a:lnTo>
                    <a:pt x="172443" y="35973"/>
                  </a:lnTo>
                  <a:lnTo>
                    <a:pt x="167953" y="30230"/>
                  </a:lnTo>
                  <a:lnTo>
                    <a:pt x="166736" y="27770"/>
                  </a:lnTo>
                  <a:lnTo>
                    <a:pt x="164626" y="18723"/>
                  </a:lnTo>
                  <a:lnTo>
                    <a:pt x="157049" y="8497"/>
                  </a:lnTo>
                  <a:lnTo>
                    <a:pt x="153673" y="4405"/>
                  </a:lnTo>
                  <a:lnTo>
                    <a:pt x="151661" y="2933"/>
                  </a:lnTo>
                  <a:lnTo>
                    <a:pt x="144189" y="377"/>
                  </a:lnTo>
                  <a:lnTo>
                    <a:pt x="135680" y="104"/>
                  </a:lnTo>
                  <a:lnTo>
                    <a:pt x="115474" y="0"/>
                  </a:lnTo>
                  <a:lnTo>
                    <a:pt x="106620" y="2534"/>
                  </a:lnTo>
                  <a:lnTo>
                    <a:pt x="97393" y="5883"/>
                  </a:lnTo>
                  <a:lnTo>
                    <a:pt x="88000" y="7371"/>
                  </a:lnTo>
                  <a:lnTo>
                    <a:pt x="80651" y="10572"/>
                  </a:lnTo>
                  <a:lnTo>
                    <a:pt x="77580" y="12760"/>
                  </a:lnTo>
                  <a:lnTo>
                    <a:pt x="69934" y="15190"/>
                  </a:lnTo>
                  <a:lnTo>
                    <a:pt x="62038" y="16270"/>
                  </a:lnTo>
                  <a:lnTo>
                    <a:pt x="55883" y="16750"/>
                  </a:lnTo>
                  <a:lnTo>
                    <a:pt x="48385" y="19504"/>
                  </a:lnTo>
                  <a:lnTo>
                    <a:pt x="35719" y="257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21"/>
            <p:cNvSpPr/>
            <p:nvPr/>
          </p:nvSpPr>
          <p:spPr>
            <a:xfrm>
              <a:off x="6743700" y="4920650"/>
              <a:ext cx="185737" cy="445736"/>
            </a:xfrm>
            <a:custGeom>
              <a:avLst/>
              <a:gdLst/>
              <a:ahLst/>
              <a:cxnLst/>
              <a:rect l="0" t="0" r="0" b="0"/>
              <a:pathLst>
                <a:path w="185737" h="445736">
                  <a:moveTo>
                    <a:pt x="57150" y="34254"/>
                  </a:moveTo>
                  <a:lnTo>
                    <a:pt x="50006" y="34254"/>
                  </a:lnTo>
                  <a:lnTo>
                    <a:pt x="50006" y="117602"/>
                  </a:lnTo>
                  <a:lnTo>
                    <a:pt x="49212" y="122205"/>
                  </a:lnTo>
                  <a:lnTo>
                    <a:pt x="45096" y="134186"/>
                  </a:lnTo>
                  <a:lnTo>
                    <a:pt x="43855" y="144074"/>
                  </a:lnTo>
                  <a:lnTo>
                    <a:pt x="43157" y="155799"/>
                  </a:lnTo>
                  <a:lnTo>
                    <a:pt x="42949" y="165306"/>
                  </a:lnTo>
                  <a:lnTo>
                    <a:pt x="45018" y="173780"/>
                  </a:lnTo>
                  <a:lnTo>
                    <a:pt x="49021" y="185640"/>
                  </a:lnTo>
                  <a:lnTo>
                    <a:pt x="49714" y="192245"/>
                  </a:lnTo>
                  <a:lnTo>
                    <a:pt x="50605" y="193875"/>
                  </a:lnTo>
                  <a:lnTo>
                    <a:pt x="51992" y="194960"/>
                  </a:lnTo>
                  <a:lnTo>
                    <a:pt x="53712" y="195684"/>
                  </a:lnTo>
                  <a:lnTo>
                    <a:pt x="54857" y="197120"/>
                  </a:lnTo>
                  <a:lnTo>
                    <a:pt x="55622" y="199029"/>
                  </a:lnTo>
                  <a:lnTo>
                    <a:pt x="56131" y="201254"/>
                  </a:lnTo>
                  <a:lnTo>
                    <a:pt x="60439" y="202738"/>
                  </a:lnTo>
                  <a:lnTo>
                    <a:pt x="67281" y="203727"/>
                  </a:lnTo>
                  <a:lnTo>
                    <a:pt x="75810" y="204386"/>
                  </a:lnTo>
                  <a:lnTo>
                    <a:pt x="82289" y="203873"/>
                  </a:lnTo>
                  <a:lnTo>
                    <a:pt x="87403" y="202578"/>
                  </a:lnTo>
                  <a:lnTo>
                    <a:pt x="91606" y="200763"/>
                  </a:lnTo>
                  <a:lnTo>
                    <a:pt x="95201" y="199553"/>
                  </a:lnTo>
                  <a:lnTo>
                    <a:pt x="98393" y="198746"/>
                  </a:lnTo>
                  <a:lnTo>
                    <a:pt x="101313" y="198208"/>
                  </a:lnTo>
                  <a:lnTo>
                    <a:pt x="104054" y="195945"/>
                  </a:lnTo>
                  <a:lnTo>
                    <a:pt x="109217" y="188349"/>
                  </a:lnTo>
                  <a:lnTo>
                    <a:pt x="112499" y="184609"/>
                  </a:lnTo>
                  <a:lnTo>
                    <a:pt x="116274" y="181164"/>
                  </a:lnTo>
                  <a:lnTo>
                    <a:pt x="120378" y="177914"/>
                  </a:lnTo>
                  <a:lnTo>
                    <a:pt x="123908" y="174795"/>
                  </a:lnTo>
                  <a:lnTo>
                    <a:pt x="127055" y="171763"/>
                  </a:lnTo>
                  <a:lnTo>
                    <a:pt x="132669" y="165855"/>
                  </a:lnTo>
                  <a:lnTo>
                    <a:pt x="137810" y="160053"/>
                  </a:lnTo>
                  <a:lnTo>
                    <a:pt x="142740" y="151760"/>
                  </a:lnTo>
                  <a:lnTo>
                    <a:pt x="146784" y="142677"/>
                  </a:lnTo>
                  <a:lnTo>
                    <a:pt x="148580" y="135465"/>
                  </a:lnTo>
                  <a:lnTo>
                    <a:pt x="153613" y="126545"/>
                  </a:lnTo>
                  <a:lnTo>
                    <a:pt x="157177" y="121498"/>
                  </a:lnTo>
                  <a:lnTo>
                    <a:pt x="161137" y="113352"/>
                  </a:lnTo>
                  <a:lnTo>
                    <a:pt x="165483" y="100871"/>
                  </a:lnTo>
                  <a:lnTo>
                    <a:pt x="168798" y="91484"/>
                  </a:lnTo>
                  <a:lnTo>
                    <a:pt x="170271" y="84138"/>
                  </a:lnTo>
                  <a:lnTo>
                    <a:pt x="170926" y="75157"/>
                  </a:lnTo>
                  <a:lnTo>
                    <a:pt x="171101" y="70095"/>
                  </a:lnTo>
                  <a:lnTo>
                    <a:pt x="172011" y="65768"/>
                  </a:lnTo>
                  <a:lnTo>
                    <a:pt x="176290" y="54175"/>
                  </a:lnTo>
                  <a:lnTo>
                    <a:pt x="177569" y="44378"/>
                  </a:lnTo>
                  <a:lnTo>
                    <a:pt x="178289" y="32703"/>
                  </a:lnTo>
                  <a:lnTo>
                    <a:pt x="178503" y="23211"/>
                  </a:lnTo>
                  <a:lnTo>
                    <a:pt x="177739" y="20225"/>
                  </a:lnTo>
                  <a:lnTo>
                    <a:pt x="172434" y="10264"/>
                  </a:lnTo>
                  <a:lnTo>
                    <a:pt x="171887" y="6765"/>
                  </a:lnTo>
                  <a:lnTo>
                    <a:pt x="171452" y="0"/>
                  </a:lnTo>
                  <a:lnTo>
                    <a:pt x="171450" y="92714"/>
                  </a:lnTo>
                  <a:lnTo>
                    <a:pt x="173566" y="103417"/>
                  </a:lnTo>
                  <a:lnTo>
                    <a:pt x="176359" y="114524"/>
                  </a:lnTo>
                  <a:lnTo>
                    <a:pt x="177600" y="125810"/>
                  </a:lnTo>
                  <a:lnTo>
                    <a:pt x="180268" y="137176"/>
                  </a:lnTo>
                  <a:lnTo>
                    <a:pt x="183307" y="148577"/>
                  </a:lnTo>
                  <a:lnTo>
                    <a:pt x="184656" y="159995"/>
                  </a:lnTo>
                  <a:lnTo>
                    <a:pt x="185017" y="166659"/>
                  </a:lnTo>
                  <a:lnTo>
                    <a:pt x="185256" y="173959"/>
                  </a:lnTo>
                  <a:lnTo>
                    <a:pt x="185594" y="195346"/>
                  </a:lnTo>
                  <a:lnTo>
                    <a:pt x="185736" y="279638"/>
                  </a:lnTo>
                  <a:lnTo>
                    <a:pt x="183620" y="291269"/>
                  </a:lnTo>
                  <a:lnTo>
                    <a:pt x="180827" y="303741"/>
                  </a:lnTo>
                  <a:lnTo>
                    <a:pt x="180082" y="311067"/>
                  </a:lnTo>
                  <a:lnTo>
                    <a:pt x="179586" y="318809"/>
                  </a:lnTo>
                  <a:lnTo>
                    <a:pt x="176917" y="332491"/>
                  </a:lnTo>
                  <a:lnTo>
                    <a:pt x="173086" y="343969"/>
                  </a:lnTo>
                  <a:lnTo>
                    <a:pt x="168737" y="352245"/>
                  </a:lnTo>
                  <a:lnTo>
                    <a:pt x="164158" y="361639"/>
                  </a:lnTo>
                  <a:lnTo>
                    <a:pt x="159477" y="371211"/>
                  </a:lnTo>
                  <a:lnTo>
                    <a:pt x="154751" y="378641"/>
                  </a:lnTo>
                  <a:lnTo>
                    <a:pt x="150005" y="387658"/>
                  </a:lnTo>
                  <a:lnTo>
                    <a:pt x="147628" y="392729"/>
                  </a:lnTo>
                  <a:lnTo>
                    <a:pt x="140487" y="399920"/>
                  </a:lnTo>
                  <a:lnTo>
                    <a:pt x="130171" y="408524"/>
                  </a:lnTo>
                  <a:lnTo>
                    <a:pt x="117736" y="418070"/>
                  </a:lnTo>
                  <a:lnTo>
                    <a:pt x="108653" y="424434"/>
                  </a:lnTo>
                  <a:lnTo>
                    <a:pt x="101804" y="428677"/>
                  </a:lnTo>
                  <a:lnTo>
                    <a:pt x="96444" y="431506"/>
                  </a:lnTo>
                  <a:lnTo>
                    <a:pt x="92077" y="433391"/>
                  </a:lnTo>
                  <a:lnTo>
                    <a:pt x="88372" y="434648"/>
                  </a:lnTo>
                  <a:lnTo>
                    <a:pt x="85108" y="435487"/>
                  </a:lnTo>
                  <a:lnTo>
                    <a:pt x="79365" y="436417"/>
                  </a:lnTo>
                  <a:lnTo>
                    <a:pt x="76722" y="436666"/>
                  </a:lnTo>
                  <a:lnTo>
                    <a:pt x="73373" y="436831"/>
                  </a:lnTo>
                  <a:lnTo>
                    <a:pt x="61868" y="437064"/>
                  </a:lnTo>
                  <a:lnTo>
                    <a:pt x="8555" y="437162"/>
                  </a:lnTo>
                  <a:lnTo>
                    <a:pt x="5653" y="439703"/>
                  </a:lnTo>
                  <a:lnTo>
                    <a:pt x="0" y="4457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22"/>
            <p:cNvSpPr/>
            <p:nvPr/>
          </p:nvSpPr>
          <p:spPr>
            <a:xfrm>
              <a:off x="6415090" y="4954904"/>
              <a:ext cx="221454" cy="137162"/>
            </a:xfrm>
            <a:custGeom>
              <a:avLst/>
              <a:gdLst/>
              <a:ahLst/>
              <a:cxnLst/>
              <a:rect l="0" t="0" r="0" b="0"/>
              <a:pathLst>
                <a:path w="221454" h="137162">
                  <a:moveTo>
                    <a:pt x="221453" y="0"/>
                  </a:moveTo>
                  <a:lnTo>
                    <a:pt x="194253" y="0"/>
                  </a:lnTo>
                  <a:lnTo>
                    <a:pt x="191373" y="2541"/>
                  </a:lnTo>
                  <a:lnTo>
                    <a:pt x="189493" y="4551"/>
                  </a:lnTo>
                  <a:lnTo>
                    <a:pt x="187447" y="5892"/>
                  </a:lnTo>
                  <a:lnTo>
                    <a:pt x="180774" y="8731"/>
                  </a:lnTo>
                  <a:lnTo>
                    <a:pt x="176122" y="12771"/>
                  </a:lnTo>
                  <a:lnTo>
                    <a:pt x="171408" y="15201"/>
                  </a:lnTo>
                  <a:lnTo>
                    <a:pt x="169040" y="15849"/>
                  </a:lnTo>
                  <a:lnTo>
                    <a:pt x="164292" y="19110"/>
                  </a:lnTo>
                  <a:lnTo>
                    <a:pt x="161914" y="21312"/>
                  </a:lnTo>
                  <a:lnTo>
                    <a:pt x="158742" y="23733"/>
                  </a:lnTo>
                  <a:lnTo>
                    <a:pt x="155039" y="26300"/>
                  </a:lnTo>
                  <a:lnTo>
                    <a:pt x="150984" y="28963"/>
                  </a:lnTo>
                  <a:lnTo>
                    <a:pt x="146693" y="30739"/>
                  </a:lnTo>
                  <a:lnTo>
                    <a:pt x="142244" y="31923"/>
                  </a:lnTo>
                  <a:lnTo>
                    <a:pt x="137691" y="32712"/>
                  </a:lnTo>
                  <a:lnTo>
                    <a:pt x="133862" y="34191"/>
                  </a:lnTo>
                  <a:lnTo>
                    <a:pt x="127491" y="38374"/>
                  </a:lnTo>
                  <a:lnTo>
                    <a:pt x="123886" y="40822"/>
                  </a:lnTo>
                  <a:lnTo>
                    <a:pt x="115648" y="46083"/>
                  </a:lnTo>
                  <a:lnTo>
                    <a:pt x="111229" y="47868"/>
                  </a:lnTo>
                  <a:lnTo>
                    <a:pt x="106695" y="49057"/>
                  </a:lnTo>
                  <a:lnTo>
                    <a:pt x="102086" y="49850"/>
                  </a:lnTo>
                  <a:lnTo>
                    <a:pt x="92663" y="54189"/>
                  </a:lnTo>
                  <a:lnTo>
                    <a:pt x="80030" y="60891"/>
                  </a:lnTo>
                  <a:lnTo>
                    <a:pt x="36885" y="85371"/>
                  </a:lnTo>
                  <a:lnTo>
                    <a:pt x="30939" y="89299"/>
                  </a:lnTo>
                  <a:lnTo>
                    <a:pt x="26181" y="92871"/>
                  </a:lnTo>
                  <a:lnTo>
                    <a:pt x="14981" y="102285"/>
                  </a:lnTo>
                  <a:lnTo>
                    <a:pt x="12477" y="105150"/>
                  </a:lnTo>
                  <a:lnTo>
                    <a:pt x="10699" y="107248"/>
                  </a:lnTo>
                  <a:lnTo>
                    <a:pt x="8719" y="108647"/>
                  </a:lnTo>
                  <a:lnTo>
                    <a:pt x="1955" y="110891"/>
                  </a:lnTo>
                  <a:lnTo>
                    <a:pt x="2" y="111442"/>
                  </a:lnTo>
                  <a:lnTo>
                    <a:pt x="0" y="111442"/>
                  </a:lnTo>
                  <a:lnTo>
                    <a:pt x="9941" y="111443"/>
                  </a:lnTo>
                  <a:lnTo>
                    <a:pt x="12182" y="112396"/>
                  </a:lnTo>
                  <a:lnTo>
                    <a:pt x="16790" y="115994"/>
                  </a:lnTo>
                  <a:lnTo>
                    <a:pt x="21483" y="118228"/>
                  </a:lnTo>
                  <a:lnTo>
                    <a:pt x="26216" y="119221"/>
                  </a:lnTo>
                  <a:lnTo>
                    <a:pt x="30964" y="119662"/>
                  </a:lnTo>
                  <a:lnTo>
                    <a:pt x="37837" y="119859"/>
                  </a:lnTo>
                  <a:lnTo>
                    <a:pt x="125488" y="120016"/>
                  </a:lnTo>
                  <a:lnTo>
                    <a:pt x="130488" y="120968"/>
                  </a:lnTo>
                  <a:lnTo>
                    <a:pt x="135410" y="122556"/>
                  </a:lnTo>
                  <a:lnTo>
                    <a:pt x="140279" y="124566"/>
                  </a:lnTo>
                  <a:lnTo>
                    <a:pt x="144318" y="125907"/>
                  </a:lnTo>
                  <a:lnTo>
                    <a:pt x="150923" y="127397"/>
                  </a:lnTo>
                  <a:lnTo>
                    <a:pt x="156505" y="128058"/>
                  </a:lnTo>
                  <a:lnTo>
                    <a:pt x="162425" y="128353"/>
                  </a:lnTo>
                  <a:lnTo>
                    <a:pt x="182666" y="128568"/>
                  </a:lnTo>
                  <a:lnTo>
                    <a:pt x="187810" y="128579"/>
                  </a:lnTo>
                  <a:lnTo>
                    <a:pt x="189499" y="129535"/>
                  </a:lnTo>
                  <a:lnTo>
                    <a:pt x="190626" y="131124"/>
                  </a:lnTo>
                  <a:lnTo>
                    <a:pt x="192746" y="136808"/>
                  </a:lnTo>
                  <a:lnTo>
                    <a:pt x="198515" y="137114"/>
                  </a:lnTo>
                  <a:lnTo>
                    <a:pt x="200022" y="1371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23"/>
            <p:cNvSpPr/>
            <p:nvPr/>
          </p:nvSpPr>
          <p:spPr>
            <a:xfrm>
              <a:off x="6429375" y="5143500"/>
              <a:ext cx="192882" cy="34291"/>
            </a:xfrm>
            <a:custGeom>
              <a:avLst/>
              <a:gdLst/>
              <a:ahLst/>
              <a:cxnLst/>
              <a:rect l="0" t="0" r="0" b="0"/>
              <a:pathLst>
                <a:path w="192882" h="34291">
                  <a:moveTo>
                    <a:pt x="0" y="0"/>
                  </a:moveTo>
                  <a:lnTo>
                    <a:pt x="3792" y="0"/>
                  </a:lnTo>
                  <a:lnTo>
                    <a:pt x="4909" y="952"/>
                  </a:lnTo>
                  <a:lnTo>
                    <a:pt x="5653" y="2540"/>
                  </a:lnTo>
                  <a:lnTo>
                    <a:pt x="6150" y="4550"/>
                  </a:lnTo>
                  <a:lnTo>
                    <a:pt x="7275" y="5891"/>
                  </a:lnTo>
                  <a:lnTo>
                    <a:pt x="8819" y="6785"/>
                  </a:lnTo>
                  <a:lnTo>
                    <a:pt x="12651" y="7778"/>
                  </a:lnTo>
                  <a:lnTo>
                    <a:pt x="16999" y="8219"/>
                  </a:lnTo>
                  <a:lnTo>
                    <a:pt x="21578" y="8415"/>
                  </a:lnTo>
                  <a:lnTo>
                    <a:pt x="23910" y="8467"/>
                  </a:lnTo>
                  <a:lnTo>
                    <a:pt x="26259" y="9455"/>
                  </a:lnTo>
                  <a:lnTo>
                    <a:pt x="28618" y="11066"/>
                  </a:lnTo>
                  <a:lnTo>
                    <a:pt x="30985" y="13092"/>
                  </a:lnTo>
                  <a:lnTo>
                    <a:pt x="34150" y="14443"/>
                  </a:lnTo>
                  <a:lnTo>
                    <a:pt x="37848" y="15344"/>
                  </a:lnTo>
                  <a:lnTo>
                    <a:pt x="41901" y="15944"/>
                  </a:lnTo>
                  <a:lnTo>
                    <a:pt x="46190" y="17297"/>
                  </a:lnTo>
                  <a:lnTo>
                    <a:pt x="50637" y="19151"/>
                  </a:lnTo>
                  <a:lnTo>
                    <a:pt x="55189" y="21340"/>
                  </a:lnTo>
                  <a:lnTo>
                    <a:pt x="59811" y="22799"/>
                  </a:lnTo>
                  <a:lnTo>
                    <a:pt x="64480" y="23772"/>
                  </a:lnTo>
                  <a:lnTo>
                    <a:pt x="69180" y="24420"/>
                  </a:lnTo>
                  <a:lnTo>
                    <a:pt x="73107" y="24853"/>
                  </a:lnTo>
                  <a:lnTo>
                    <a:pt x="76520" y="25141"/>
                  </a:lnTo>
                  <a:lnTo>
                    <a:pt x="79588" y="25333"/>
                  </a:lnTo>
                  <a:lnTo>
                    <a:pt x="87231" y="25546"/>
                  </a:lnTo>
                  <a:lnTo>
                    <a:pt x="105072" y="25683"/>
                  </a:lnTo>
                  <a:lnTo>
                    <a:pt x="109735" y="26647"/>
                  </a:lnTo>
                  <a:lnTo>
                    <a:pt x="114432" y="28242"/>
                  </a:lnTo>
                  <a:lnTo>
                    <a:pt x="119150" y="30258"/>
                  </a:lnTo>
                  <a:lnTo>
                    <a:pt x="123883" y="31602"/>
                  </a:lnTo>
                  <a:lnTo>
                    <a:pt x="128627" y="32498"/>
                  </a:lnTo>
                  <a:lnTo>
                    <a:pt x="133376" y="33095"/>
                  </a:lnTo>
                  <a:lnTo>
                    <a:pt x="137336" y="33493"/>
                  </a:lnTo>
                  <a:lnTo>
                    <a:pt x="140770" y="33759"/>
                  </a:lnTo>
                  <a:lnTo>
                    <a:pt x="143853" y="33935"/>
                  </a:lnTo>
                  <a:lnTo>
                    <a:pt x="151512" y="34132"/>
                  </a:lnTo>
                  <a:lnTo>
                    <a:pt x="192881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24"/>
            <p:cNvSpPr/>
            <p:nvPr/>
          </p:nvSpPr>
          <p:spPr>
            <a:xfrm>
              <a:off x="6043621" y="4913352"/>
              <a:ext cx="228466" cy="358736"/>
            </a:xfrm>
            <a:custGeom>
              <a:avLst/>
              <a:gdLst/>
              <a:ahLst/>
              <a:cxnLst/>
              <a:rect l="0" t="0" r="0" b="0"/>
              <a:pathLst>
                <a:path w="228466" h="358736">
                  <a:moveTo>
                    <a:pt x="71429" y="75843"/>
                  </a:moveTo>
                  <a:lnTo>
                    <a:pt x="64579" y="75843"/>
                  </a:lnTo>
                  <a:lnTo>
                    <a:pt x="70046" y="68999"/>
                  </a:lnTo>
                  <a:lnTo>
                    <a:pt x="81085" y="55692"/>
                  </a:lnTo>
                  <a:lnTo>
                    <a:pt x="85774" y="47519"/>
                  </a:lnTo>
                  <a:lnTo>
                    <a:pt x="88136" y="42673"/>
                  </a:lnTo>
                  <a:lnTo>
                    <a:pt x="94994" y="34748"/>
                  </a:lnTo>
                  <a:lnTo>
                    <a:pt x="99045" y="31301"/>
                  </a:lnTo>
                  <a:lnTo>
                    <a:pt x="105663" y="24931"/>
                  </a:lnTo>
                  <a:lnTo>
                    <a:pt x="108539" y="21899"/>
                  </a:lnTo>
                  <a:lnTo>
                    <a:pt x="112044" y="19878"/>
                  </a:lnTo>
                  <a:lnTo>
                    <a:pt x="115968" y="18530"/>
                  </a:lnTo>
                  <a:lnTo>
                    <a:pt x="120171" y="17632"/>
                  </a:lnTo>
                  <a:lnTo>
                    <a:pt x="124562" y="16081"/>
                  </a:lnTo>
                  <a:lnTo>
                    <a:pt x="129075" y="14094"/>
                  </a:lnTo>
                  <a:lnTo>
                    <a:pt x="133672" y="11817"/>
                  </a:lnTo>
                  <a:lnTo>
                    <a:pt x="138324" y="10299"/>
                  </a:lnTo>
                  <a:lnTo>
                    <a:pt x="143013" y="9287"/>
                  </a:lnTo>
                  <a:lnTo>
                    <a:pt x="147727" y="8612"/>
                  </a:lnTo>
                  <a:lnTo>
                    <a:pt x="151662" y="7210"/>
                  </a:lnTo>
                  <a:lnTo>
                    <a:pt x="158153" y="3111"/>
                  </a:lnTo>
                  <a:lnTo>
                    <a:pt x="163683" y="655"/>
                  </a:lnTo>
                  <a:lnTo>
                    <a:pt x="166269" y="0"/>
                  </a:lnTo>
                  <a:lnTo>
                    <a:pt x="169581" y="516"/>
                  </a:lnTo>
                  <a:lnTo>
                    <a:pt x="173376" y="1812"/>
                  </a:lnTo>
                  <a:lnTo>
                    <a:pt x="177493" y="3629"/>
                  </a:lnTo>
                  <a:lnTo>
                    <a:pt x="184185" y="5648"/>
                  </a:lnTo>
                  <a:lnTo>
                    <a:pt x="187081" y="6186"/>
                  </a:lnTo>
                  <a:lnTo>
                    <a:pt x="190599" y="7498"/>
                  </a:lnTo>
                  <a:lnTo>
                    <a:pt x="194532" y="9324"/>
                  </a:lnTo>
                  <a:lnTo>
                    <a:pt x="198741" y="11495"/>
                  </a:lnTo>
                  <a:lnTo>
                    <a:pt x="205535" y="13906"/>
                  </a:lnTo>
                  <a:lnTo>
                    <a:pt x="208458" y="14549"/>
                  </a:lnTo>
                  <a:lnTo>
                    <a:pt x="213822" y="17803"/>
                  </a:lnTo>
                  <a:lnTo>
                    <a:pt x="216364" y="20005"/>
                  </a:lnTo>
                  <a:lnTo>
                    <a:pt x="221305" y="27531"/>
                  </a:lnTo>
                  <a:lnTo>
                    <a:pt x="225352" y="36273"/>
                  </a:lnTo>
                  <a:lnTo>
                    <a:pt x="227152" y="43334"/>
                  </a:lnTo>
                  <a:lnTo>
                    <a:pt x="227952" y="52187"/>
                  </a:lnTo>
                  <a:lnTo>
                    <a:pt x="228307" y="62472"/>
                  </a:lnTo>
                  <a:lnTo>
                    <a:pt x="228465" y="73392"/>
                  </a:lnTo>
                  <a:lnTo>
                    <a:pt x="227713" y="79924"/>
                  </a:lnTo>
                  <a:lnTo>
                    <a:pt x="226418" y="87136"/>
                  </a:lnTo>
                  <a:lnTo>
                    <a:pt x="224762" y="94801"/>
                  </a:lnTo>
                  <a:lnTo>
                    <a:pt x="222863" y="101817"/>
                  </a:lnTo>
                  <a:lnTo>
                    <a:pt x="220804" y="108399"/>
                  </a:lnTo>
                  <a:lnTo>
                    <a:pt x="218637" y="114692"/>
                  </a:lnTo>
                  <a:lnTo>
                    <a:pt x="216399" y="121744"/>
                  </a:lnTo>
                  <a:lnTo>
                    <a:pt x="211795" y="137201"/>
                  </a:lnTo>
                  <a:lnTo>
                    <a:pt x="208663" y="144371"/>
                  </a:lnTo>
                  <a:lnTo>
                    <a:pt x="204987" y="151055"/>
                  </a:lnTo>
                  <a:lnTo>
                    <a:pt x="200949" y="157417"/>
                  </a:lnTo>
                  <a:lnTo>
                    <a:pt x="197463" y="163563"/>
                  </a:lnTo>
                  <a:lnTo>
                    <a:pt x="194345" y="169566"/>
                  </a:lnTo>
                  <a:lnTo>
                    <a:pt x="191473" y="175472"/>
                  </a:lnTo>
                  <a:lnTo>
                    <a:pt x="188765" y="181315"/>
                  </a:lnTo>
                  <a:lnTo>
                    <a:pt x="183638" y="192887"/>
                  </a:lnTo>
                  <a:lnTo>
                    <a:pt x="181160" y="199592"/>
                  </a:lnTo>
                  <a:lnTo>
                    <a:pt x="178714" y="206919"/>
                  </a:lnTo>
                  <a:lnTo>
                    <a:pt x="176290" y="214662"/>
                  </a:lnTo>
                  <a:lnTo>
                    <a:pt x="173086" y="221729"/>
                  </a:lnTo>
                  <a:lnTo>
                    <a:pt x="169363" y="228345"/>
                  </a:lnTo>
                  <a:lnTo>
                    <a:pt x="165293" y="234661"/>
                  </a:lnTo>
                  <a:lnTo>
                    <a:pt x="160992" y="239824"/>
                  </a:lnTo>
                  <a:lnTo>
                    <a:pt x="156538" y="244219"/>
                  </a:lnTo>
                  <a:lnTo>
                    <a:pt x="151980" y="248101"/>
                  </a:lnTo>
                  <a:lnTo>
                    <a:pt x="148149" y="252594"/>
                  </a:lnTo>
                  <a:lnTo>
                    <a:pt x="141774" y="262666"/>
                  </a:lnTo>
                  <a:lnTo>
                    <a:pt x="136296" y="273493"/>
                  </a:lnTo>
                  <a:lnTo>
                    <a:pt x="133723" y="279047"/>
                  </a:lnTo>
                  <a:lnTo>
                    <a:pt x="126631" y="287758"/>
                  </a:lnTo>
                  <a:lnTo>
                    <a:pt x="122518" y="291414"/>
                  </a:lnTo>
                  <a:lnTo>
                    <a:pt x="115831" y="300557"/>
                  </a:lnTo>
                  <a:lnTo>
                    <a:pt x="112936" y="305662"/>
                  </a:lnTo>
                  <a:lnTo>
                    <a:pt x="109419" y="310018"/>
                  </a:lnTo>
                  <a:lnTo>
                    <a:pt x="105487" y="313875"/>
                  </a:lnTo>
                  <a:lnTo>
                    <a:pt x="101278" y="317398"/>
                  </a:lnTo>
                  <a:lnTo>
                    <a:pt x="94484" y="323853"/>
                  </a:lnTo>
                  <a:lnTo>
                    <a:pt x="91561" y="326908"/>
                  </a:lnTo>
                  <a:lnTo>
                    <a:pt x="83263" y="330849"/>
                  </a:lnTo>
                  <a:lnTo>
                    <a:pt x="71381" y="335382"/>
                  </a:lnTo>
                  <a:lnTo>
                    <a:pt x="57109" y="340309"/>
                  </a:lnTo>
                  <a:lnTo>
                    <a:pt x="46801" y="343593"/>
                  </a:lnTo>
                  <a:lnTo>
                    <a:pt x="39135" y="345783"/>
                  </a:lnTo>
                  <a:lnTo>
                    <a:pt x="33231" y="347243"/>
                  </a:lnTo>
                  <a:lnTo>
                    <a:pt x="28501" y="347264"/>
                  </a:lnTo>
                  <a:lnTo>
                    <a:pt x="24554" y="346325"/>
                  </a:lnTo>
                  <a:lnTo>
                    <a:pt x="18052" y="343694"/>
                  </a:lnTo>
                  <a:lnTo>
                    <a:pt x="12516" y="342526"/>
                  </a:lnTo>
                  <a:lnTo>
                    <a:pt x="5726" y="341714"/>
                  </a:lnTo>
                  <a:lnTo>
                    <a:pt x="3815" y="341672"/>
                  </a:lnTo>
                  <a:lnTo>
                    <a:pt x="2540" y="340692"/>
                  </a:lnTo>
                  <a:lnTo>
                    <a:pt x="1690" y="339086"/>
                  </a:lnTo>
                  <a:lnTo>
                    <a:pt x="327" y="334216"/>
                  </a:lnTo>
                  <a:lnTo>
                    <a:pt x="10" y="324357"/>
                  </a:lnTo>
                  <a:lnTo>
                    <a:pt x="0" y="320278"/>
                  </a:lnTo>
                  <a:lnTo>
                    <a:pt x="790" y="317857"/>
                  </a:lnTo>
                  <a:lnTo>
                    <a:pt x="5696" y="309899"/>
                  </a:lnTo>
                  <a:lnTo>
                    <a:pt x="9935" y="304327"/>
                  </a:lnTo>
                  <a:lnTo>
                    <a:pt x="16581" y="298676"/>
                  </a:lnTo>
                  <a:lnTo>
                    <a:pt x="20577" y="295836"/>
                  </a:lnTo>
                  <a:lnTo>
                    <a:pt x="24827" y="292990"/>
                  </a:lnTo>
                  <a:lnTo>
                    <a:pt x="33784" y="287287"/>
                  </a:lnTo>
                  <a:lnTo>
                    <a:pt x="37600" y="285386"/>
                  </a:lnTo>
                  <a:lnTo>
                    <a:pt x="43959" y="283273"/>
                  </a:lnTo>
                  <a:lnTo>
                    <a:pt x="47559" y="281757"/>
                  </a:lnTo>
                  <a:lnTo>
                    <a:pt x="51547" y="279794"/>
                  </a:lnTo>
                  <a:lnTo>
                    <a:pt x="55793" y="277533"/>
                  </a:lnTo>
                  <a:lnTo>
                    <a:pt x="60211" y="276025"/>
                  </a:lnTo>
                  <a:lnTo>
                    <a:pt x="64744" y="275020"/>
                  </a:lnTo>
                  <a:lnTo>
                    <a:pt x="69353" y="274350"/>
                  </a:lnTo>
                  <a:lnTo>
                    <a:pt x="74014" y="273904"/>
                  </a:lnTo>
                  <a:lnTo>
                    <a:pt x="78708" y="273605"/>
                  </a:lnTo>
                  <a:lnTo>
                    <a:pt x="88158" y="273275"/>
                  </a:lnTo>
                  <a:lnTo>
                    <a:pt x="97649" y="273128"/>
                  </a:lnTo>
                  <a:lnTo>
                    <a:pt x="102403" y="274041"/>
                  </a:lnTo>
                  <a:lnTo>
                    <a:pt x="107160" y="275602"/>
                  </a:lnTo>
                  <a:lnTo>
                    <a:pt x="111918" y="277596"/>
                  </a:lnTo>
                  <a:lnTo>
                    <a:pt x="116678" y="278924"/>
                  </a:lnTo>
                  <a:lnTo>
                    <a:pt x="121438" y="279811"/>
                  </a:lnTo>
                  <a:lnTo>
                    <a:pt x="126200" y="280401"/>
                  </a:lnTo>
                  <a:lnTo>
                    <a:pt x="130168" y="281747"/>
                  </a:lnTo>
                  <a:lnTo>
                    <a:pt x="136693" y="285784"/>
                  </a:lnTo>
                  <a:lnTo>
                    <a:pt x="142239" y="290752"/>
                  </a:lnTo>
                  <a:lnTo>
                    <a:pt x="147350" y="296135"/>
                  </a:lnTo>
                  <a:lnTo>
                    <a:pt x="152268" y="301703"/>
                  </a:lnTo>
                  <a:lnTo>
                    <a:pt x="159498" y="310192"/>
                  </a:lnTo>
                  <a:lnTo>
                    <a:pt x="161097" y="313038"/>
                  </a:lnTo>
                  <a:lnTo>
                    <a:pt x="164143" y="321595"/>
                  </a:lnTo>
                  <a:lnTo>
                    <a:pt x="168926" y="330162"/>
                  </a:lnTo>
                  <a:lnTo>
                    <a:pt x="171110" y="339897"/>
                  </a:lnTo>
                  <a:lnTo>
                    <a:pt x="171436" y="350850"/>
                  </a:lnTo>
                  <a:lnTo>
                    <a:pt x="171441" y="3587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25"/>
            <p:cNvSpPr/>
            <p:nvPr/>
          </p:nvSpPr>
          <p:spPr>
            <a:xfrm>
              <a:off x="7129560" y="4834890"/>
              <a:ext cx="214216" cy="188596"/>
            </a:xfrm>
            <a:custGeom>
              <a:avLst/>
              <a:gdLst/>
              <a:ahLst/>
              <a:cxnLst/>
              <a:rect l="0" t="0" r="0" b="0"/>
              <a:pathLst>
                <a:path w="214216" h="188596">
                  <a:moveTo>
                    <a:pt x="214215" y="0"/>
                  </a:moveTo>
                  <a:lnTo>
                    <a:pt x="196224" y="0"/>
                  </a:lnTo>
                  <a:lnTo>
                    <a:pt x="195077" y="952"/>
                  </a:lnTo>
                  <a:lnTo>
                    <a:pt x="194313" y="2540"/>
                  </a:lnTo>
                  <a:lnTo>
                    <a:pt x="193803" y="4551"/>
                  </a:lnTo>
                  <a:lnTo>
                    <a:pt x="187907" y="8748"/>
                  </a:lnTo>
                  <a:lnTo>
                    <a:pt x="178420" y="14405"/>
                  </a:lnTo>
                  <a:lnTo>
                    <a:pt x="142233" y="34913"/>
                  </a:lnTo>
                  <a:lnTo>
                    <a:pt x="124977" y="45058"/>
                  </a:lnTo>
                  <a:lnTo>
                    <a:pt x="120592" y="48136"/>
                  </a:lnTo>
                  <a:lnTo>
                    <a:pt x="116875" y="51141"/>
                  </a:lnTo>
                  <a:lnTo>
                    <a:pt x="113602" y="54096"/>
                  </a:lnTo>
                  <a:lnTo>
                    <a:pt x="109834" y="57019"/>
                  </a:lnTo>
                  <a:lnTo>
                    <a:pt x="105734" y="59920"/>
                  </a:lnTo>
                  <a:lnTo>
                    <a:pt x="101413" y="62807"/>
                  </a:lnTo>
                  <a:lnTo>
                    <a:pt x="92379" y="68554"/>
                  </a:lnTo>
                  <a:lnTo>
                    <a:pt x="59411" y="88580"/>
                  </a:lnTo>
                  <a:lnTo>
                    <a:pt x="55450" y="90486"/>
                  </a:lnTo>
                  <a:lnTo>
                    <a:pt x="48932" y="92604"/>
                  </a:lnTo>
                  <a:lnTo>
                    <a:pt x="45289" y="94120"/>
                  </a:lnTo>
                  <a:lnTo>
                    <a:pt x="41272" y="96084"/>
                  </a:lnTo>
                  <a:lnTo>
                    <a:pt x="37007" y="98346"/>
                  </a:lnTo>
                  <a:lnTo>
                    <a:pt x="33370" y="99854"/>
                  </a:lnTo>
                  <a:lnTo>
                    <a:pt x="27213" y="101529"/>
                  </a:lnTo>
                  <a:lnTo>
                    <a:pt x="21830" y="104814"/>
                  </a:lnTo>
                  <a:lnTo>
                    <a:pt x="19283" y="107024"/>
                  </a:lnTo>
                  <a:lnTo>
                    <a:pt x="14337" y="109479"/>
                  </a:lnTo>
                  <a:lnTo>
                    <a:pt x="8486" y="111055"/>
                  </a:lnTo>
                  <a:lnTo>
                    <a:pt x="3680" y="115878"/>
                  </a:lnTo>
                  <a:lnTo>
                    <a:pt x="0" y="119907"/>
                  </a:lnTo>
                  <a:lnTo>
                    <a:pt x="3724" y="119983"/>
                  </a:lnTo>
                  <a:lnTo>
                    <a:pt x="4831" y="120946"/>
                  </a:lnTo>
                  <a:lnTo>
                    <a:pt x="5570" y="122541"/>
                  </a:lnTo>
                  <a:lnTo>
                    <a:pt x="6061" y="124556"/>
                  </a:lnTo>
                  <a:lnTo>
                    <a:pt x="7184" y="125900"/>
                  </a:lnTo>
                  <a:lnTo>
                    <a:pt x="8725" y="126796"/>
                  </a:lnTo>
                  <a:lnTo>
                    <a:pt x="13110" y="128234"/>
                  </a:lnTo>
                  <a:lnTo>
                    <a:pt x="17663" y="133033"/>
                  </a:lnTo>
                  <a:lnTo>
                    <a:pt x="20474" y="134409"/>
                  </a:lnTo>
                  <a:lnTo>
                    <a:pt x="23935" y="135326"/>
                  </a:lnTo>
                  <a:lnTo>
                    <a:pt x="27831" y="135937"/>
                  </a:lnTo>
                  <a:lnTo>
                    <a:pt x="34275" y="136617"/>
                  </a:lnTo>
                  <a:lnTo>
                    <a:pt x="37105" y="136798"/>
                  </a:lnTo>
                  <a:lnTo>
                    <a:pt x="40579" y="137871"/>
                  </a:lnTo>
                  <a:lnTo>
                    <a:pt x="44483" y="139539"/>
                  </a:lnTo>
                  <a:lnTo>
                    <a:pt x="48673" y="141603"/>
                  </a:lnTo>
                  <a:lnTo>
                    <a:pt x="53053" y="142980"/>
                  </a:lnTo>
                  <a:lnTo>
                    <a:pt x="57561" y="143897"/>
                  </a:lnTo>
                  <a:lnTo>
                    <a:pt x="62154" y="144509"/>
                  </a:lnTo>
                  <a:lnTo>
                    <a:pt x="66804" y="145869"/>
                  </a:lnTo>
                  <a:lnTo>
                    <a:pt x="71491" y="147728"/>
                  </a:lnTo>
                  <a:lnTo>
                    <a:pt x="76203" y="149921"/>
                  </a:lnTo>
                  <a:lnTo>
                    <a:pt x="80932" y="151382"/>
                  </a:lnTo>
                  <a:lnTo>
                    <a:pt x="85672" y="152356"/>
                  </a:lnTo>
                  <a:lnTo>
                    <a:pt x="90420" y="153005"/>
                  </a:lnTo>
                  <a:lnTo>
                    <a:pt x="94378" y="153439"/>
                  </a:lnTo>
                  <a:lnTo>
                    <a:pt x="100894" y="153920"/>
                  </a:lnTo>
                  <a:lnTo>
                    <a:pt x="104537" y="155001"/>
                  </a:lnTo>
                  <a:lnTo>
                    <a:pt x="108552" y="156674"/>
                  </a:lnTo>
                  <a:lnTo>
                    <a:pt x="112817" y="158742"/>
                  </a:lnTo>
                  <a:lnTo>
                    <a:pt x="117248" y="160121"/>
                  </a:lnTo>
                  <a:lnTo>
                    <a:pt x="121788" y="161039"/>
                  </a:lnTo>
                  <a:lnTo>
                    <a:pt x="126404" y="161652"/>
                  </a:lnTo>
                  <a:lnTo>
                    <a:pt x="131068" y="162060"/>
                  </a:lnTo>
                  <a:lnTo>
                    <a:pt x="135764" y="162332"/>
                  </a:lnTo>
                  <a:lnTo>
                    <a:pt x="140483" y="162514"/>
                  </a:lnTo>
                  <a:lnTo>
                    <a:pt x="144423" y="163588"/>
                  </a:lnTo>
                  <a:lnTo>
                    <a:pt x="150917" y="167320"/>
                  </a:lnTo>
                  <a:lnTo>
                    <a:pt x="154554" y="168697"/>
                  </a:lnTo>
                  <a:lnTo>
                    <a:pt x="158566" y="169615"/>
                  </a:lnTo>
                  <a:lnTo>
                    <a:pt x="162828" y="170226"/>
                  </a:lnTo>
                  <a:lnTo>
                    <a:pt x="166463" y="171587"/>
                  </a:lnTo>
                  <a:lnTo>
                    <a:pt x="172619" y="175638"/>
                  </a:lnTo>
                  <a:lnTo>
                    <a:pt x="176166" y="177099"/>
                  </a:lnTo>
                  <a:lnTo>
                    <a:pt x="180117" y="178074"/>
                  </a:lnTo>
                  <a:lnTo>
                    <a:pt x="190281" y="179638"/>
                  </a:lnTo>
                  <a:lnTo>
                    <a:pt x="195834" y="179908"/>
                  </a:lnTo>
                  <a:lnTo>
                    <a:pt x="197198" y="180899"/>
                  </a:lnTo>
                  <a:lnTo>
                    <a:pt x="198108" y="182512"/>
                  </a:lnTo>
                  <a:lnTo>
                    <a:pt x="199927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26"/>
            <p:cNvSpPr/>
            <p:nvPr/>
          </p:nvSpPr>
          <p:spPr>
            <a:xfrm>
              <a:off x="7129462" y="5083492"/>
              <a:ext cx="178595" cy="17146"/>
            </a:xfrm>
            <a:custGeom>
              <a:avLst/>
              <a:gdLst/>
              <a:ahLst/>
              <a:cxnLst/>
              <a:rect l="0" t="0" r="0" b="0"/>
              <a:pathLst>
                <a:path w="178595" h="17146">
                  <a:moveTo>
                    <a:pt x="0" y="0"/>
                  </a:moveTo>
                  <a:lnTo>
                    <a:pt x="122484" y="0"/>
                  </a:lnTo>
                  <a:lnTo>
                    <a:pt x="126106" y="953"/>
                  </a:lnTo>
                  <a:lnTo>
                    <a:pt x="130108" y="2540"/>
                  </a:lnTo>
                  <a:lnTo>
                    <a:pt x="134364" y="4551"/>
                  </a:lnTo>
                  <a:lnTo>
                    <a:pt x="137995" y="5891"/>
                  </a:lnTo>
                  <a:lnTo>
                    <a:pt x="141209" y="6785"/>
                  </a:lnTo>
                  <a:lnTo>
                    <a:pt x="144145" y="7381"/>
                  </a:lnTo>
                  <a:lnTo>
                    <a:pt x="146897" y="7778"/>
                  </a:lnTo>
                  <a:lnTo>
                    <a:pt x="152071" y="8219"/>
                  </a:lnTo>
                  <a:lnTo>
                    <a:pt x="154562" y="9290"/>
                  </a:lnTo>
                  <a:lnTo>
                    <a:pt x="157017" y="10956"/>
                  </a:lnTo>
                  <a:lnTo>
                    <a:pt x="159446" y="13019"/>
                  </a:lnTo>
                  <a:lnTo>
                    <a:pt x="161860" y="14394"/>
                  </a:lnTo>
                  <a:lnTo>
                    <a:pt x="164263" y="15311"/>
                  </a:lnTo>
                  <a:lnTo>
                    <a:pt x="166659" y="15922"/>
                  </a:lnTo>
                  <a:lnTo>
                    <a:pt x="169049" y="16330"/>
                  </a:lnTo>
                  <a:lnTo>
                    <a:pt x="173823" y="16783"/>
                  </a:lnTo>
                  <a:lnTo>
                    <a:pt x="178594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27"/>
            <p:cNvSpPr/>
            <p:nvPr/>
          </p:nvSpPr>
          <p:spPr>
            <a:xfrm>
              <a:off x="7450970" y="4766342"/>
              <a:ext cx="171295" cy="316741"/>
            </a:xfrm>
            <a:custGeom>
              <a:avLst/>
              <a:gdLst/>
              <a:ahLst/>
              <a:cxnLst/>
              <a:rect l="0" t="0" r="0" b="0"/>
              <a:pathLst>
                <a:path w="171295" h="316741">
                  <a:moveTo>
                    <a:pt x="135692" y="17112"/>
                  </a:moveTo>
                  <a:lnTo>
                    <a:pt x="135692" y="8893"/>
                  </a:lnTo>
                  <a:lnTo>
                    <a:pt x="130782" y="2719"/>
                  </a:lnTo>
                  <a:lnTo>
                    <a:pt x="129541" y="1191"/>
                  </a:lnTo>
                  <a:lnTo>
                    <a:pt x="128416" y="783"/>
                  </a:lnTo>
                  <a:lnTo>
                    <a:pt x="123835" y="209"/>
                  </a:lnTo>
                  <a:lnTo>
                    <a:pt x="119767" y="15"/>
                  </a:lnTo>
                  <a:lnTo>
                    <a:pt x="117932" y="0"/>
                  </a:lnTo>
                  <a:lnTo>
                    <a:pt x="115121" y="941"/>
                  </a:lnTo>
                  <a:lnTo>
                    <a:pt x="111659" y="2522"/>
                  </a:lnTo>
                  <a:lnTo>
                    <a:pt x="107764" y="4528"/>
                  </a:lnTo>
                  <a:lnTo>
                    <a:pt x="104374" y="5865"/>
                  </a:lnTo>
                  <a:lnTo>
                    <a:pt x="101320" y="6757"/>
                  </a:lnTo>
                  <a:lnTo>
                    <a:pt x="98489" y="7351"/>
                  </a:lnTo>
                  <a:lnTo>
                    <a:pt x="95015" y="8700"/>
                  </a:lnTo>
                  <a:lnTo>
                    <a:pt x="91112" y="10552"/>
                  </a:lnTo>
                  <a:lnTo>
                    <a:pt x="86922" y="12738"/>
                  </a:lnTo>
                  <a:lnTo>
                    <a:pt x="78033" y="17709"/>
                  </a:lnTo>
                  <a:lnTo>
                    <a:pt x="45174" y="37150"/>
                  </a:lnTo>
                  <a:lnTo>
                    <a:pt x="41216" y="39996"/>
                  </a:lnTo>
                  <a:lnTo>
                    <a:pt x="37783" y="42846"/>
                  </a:lnTo>
                  <a:lnTo>
                    <a:pt x="34701" y="45698"/>
                  </a:lnTo>
                  <a:lnTo>
                    <a:pt x="31059" y="49505"/>
                  </a:lnTo>
                  <a:lnTo>
                    <a:pt x="27043" y="53947"/>
                  </a:lnTo>
                  <a:lnTo>
                    <a:pt x="15923" y="66762"/>
                  </a:lnTo>
                  <a:lnTo>
                    <a:pt x="1470" y="83895"/>
                  </a:lnTo>
                  <a:lnTo>
                    <a:pt x="968" y="85447"/>
                  </a:lnTo>
                  <a:lnTo>
                    <a:pt x="259" y="92181"/>
                  </a:lnTo>
                  <a:lnTo>
                    <a:pt x="0" y="101246"/>
                  </a:lnTo>
                  <a:lnTo>
                    <a:pt x="2095" y="104670"/>
                  </a:lnTo>
                  <a:lnTo>
                    <a:pt x="7239" y="111475"/>
                  </a:lnTo>
                  <a:lnTo>
                    <a:pt x="10604" y="115566"/>
                  </a:lnTo>
                  <a:lnTo>
                    <a:pt x="12613" y="117038"/>
                  </a:lnTo>
                  <a:lnTo>
                    <a:pt x="16961" y="118674"/>
                  </a:lnTo>
                  <a:lnTo>
                    <a:pt x="21539" y="119401"/>
                  </a:lnTo>
                  <a:lnTo>
                    <a:pt x="23872" y="119595"/>
                  </a:lnTo>
                  <a:lnTo>
                    <a:pt x="27014" y="119724"/>
                  </a:lnTo>
                  <a:lnTo>
                    <a:pt x="34738" y="119868"/>
                  </a:lnTo>
                  <a:lnTo>
                    <a:pt x="38227" y="120858"/>
                  </a:lnTo>
                  <a:lnTo>
                    <a:pt x="41347" y="122471"/>
                  </a:lnTo>
                  <a:lnTo>
                    <a:pt x="44220" y="124500"/>
                  </a:lnTo>
                  <a:lnTo>
                    <a:pt x="47724" y="125852"/>
                  </a:lnTo>
                  <a:lnTo>
                    <a:pt x="51647" y="126753"/>
                  </a:lnTo>
                  <a:lnTo>
                    <a:pt x="55849" y="127354"/>
                  </a:lnTo>
                  <a:lnTo>
                    <a:pt x="61032" y="127754"/>
                  </a:lnTo>
                  <a:lnTo>
                    <a:pt x="66869" y="128022"/>
                  </a:lnTo>
                  <a:lnTo>
                    <a:pt x="73142" y="128199"/>
                  </a:lnTo>
                  <a:lnTo>
                    <a:pt x="78116" y="129270"/>
                  </a:lnTo>
                  <a:lnTo>
                    <a:pt x="82227" y="130937"/>
                  </a:lnTo>
                  <a:lnTo>
                    <a:pt x="98320" y="140455"/>
                  </a:lnTo>
                  <a:lnTo>
                    <a:pt x="106015" y="148871"/>
                  </a:lnTo>
                  <a:lnTo>
                    <a:pt x="115907" y="161149"/>
                  </a:lnTo>
                  <a:lnTo>
                    <a:pt x="127265" y="176002"/>
                  </a:lnTo>
                  <a:lnTo>
                    <a:pt x="134836" y="187809"/>
                  </a:lnTo>
                  <a:lnTo>
                    <a:pt x="139884" y="197585"/>
                  </a:lnTo>
                  <a:lnTo>
                    <a:pt x="143249" y="206008"/>
                  </a:lnTo>
                  <a:lnTo>
                    <a:pt x="145493" y="212575"/>
                  </a:lnTo>
                  <a:lnTo>
                    <a:pt x="147985" y="222413"/>
                  </a:lnTo>
                  <a:lnTo>
                    <a:pt x="148650" y="227321"/>
                  </a:lnTo>
                  <a:lnTo>
                    <a:pt x="149094" y="232499"/>
                  </a:lnTo>
                  <a:lnTo>
                    <a:pt x="149389" y="237857"/>
                  </a:lnTo>
                  <a:lnTo>
                    <a:pt x="148792" y="243333"/>
                  </a:lnTo>
                  <a:lnTo>
                    <a:pt x="147601" y="248889"/>
                  </a:lnTo>
                  <a:lnTo>
                    <a:pt x="146012" y="254498"/>
                  </a:lnTo>
                  <a:lnTo>
                    <a:pt x="144160" y="260142"/>
                  </a:lnTo>
                  <a:lnTo>
                    <a:pt x="142131" y="265810"/>
                  </a:lnTo>
                  <a:lnTo>
                    <a:pt x="139985" y="271493"/>
                  </a:lnTo>
                  <a:lnTo>
                    <a:pt x="136966" y="277187"/>
                  </a:lnTo>
                  <a:lnTo>
                    <a:pt x="133367" y="282888"/>
                  </a:lnTo>
                  <a:lnTo>
                    <a:pt x="129379" y="288594"/>
                  </a:lnTo>
                  <a:lnTo>
                    <a:pt x="125927" y="293350"/>
                  </a:lnTo>
                  <a:lnTo>
                    <a:pt x="119975" y="301175"/>
                  </a:lnTo>
                  <a:lnTo>
                    <a:pt x="116482" y="303643"/>
                  </a:lnTo>
                  <a:lnTo>
                    <a:pt x="112567" y="305287"/>
                  </a:lnTo>
                  <a:lnTo>
                    <a:pt x="108369" y="306384"/>
                  </a:lnTo>
                  <a:lnTo>
                    <a:pt x="103983" y="308068"/>
                  </a:lnTo>
                  <a:lnTo>
                    <a:pt x="99472" y="310143"/>
                  </a:lnTo>
                  <a:lnTo>
                    <a:pt x="94876" y="312478"/>
                  </a:lnTo>
                  <a:lnTo>
                    <a:pt x="91020" y="314036"/>
                  </a:lnTo>
                  <a:lnTo>
                    <a:pt x="87654" y="315074"/>
                  </a:lnTo>
                  <a:lnTo>
                    <a:pt x="84617" y="315766"/>
                  </a:lnTo>
                  <a:lnTo>
                    <a:pt x="81005" y="316227"/>
                  </a:lnTo>
                  <a:lnTo>
                    <a:pt x="77009" y="316535"/>
                  </a:lnTo>
                  <a:lnTo>
                    <a:pt x="72758" y="316740"/>
                  </a:lnTo>
                  <a:lnTo>
                    <a:pt x="69129" y="315924"/>
                  </a:lnTo>
                  <a:lnTo>
                    <a:pt x="65916" y="314428"/>
                  </a:lnTo>
                  <a:lnTo>
                    <a:pt x="62982" y="312478"/>
                  </a:lnTo>
                  <a:lnTo>
                    <a:pt x="60231" y="311178"/>
                  </a:lnTo>
                  <a:lnTo>
                    <a:pt x="55058" y="309733"/>
                  </a:lnTo>
                  <a:lnTo>
                    <a:pt x="50114" y="306551"/>
                  </a:lnTo>
                  <a:lnTo>
                    <a:pt x="47683" y="304369"/>
                  </a:lnTo>
                  <a:lnTo>
                    <a:pt x="42867" y="301945"/>
                  </a:lnTo>
                  <a:lnTo>
                    <a:pt x="40471" y="301298"/>
                  </a:lnTo>
                  <a:lnTo>
                    <a:pt x="38874" y="299915"/>
                  </a:lnTo>
                  <a:lnTo>
                    <a:pt x="37809" y="298040"/>
                  </a:lnTo>
                  <a:lnTo>
                    <a:pt x="34194" y="288311"/>
                  </a:lnTo>
                  <a:lnTo>
                    <a:pt x="31051" y="279567"/>
                  </a:lnTo>
                  <a:lnTo>
                    <a:pt x="29654" y="272507"/>
                  </a:lnTo>
                  <a:lnTo>
                    <a:pt x="30075" y="268338"/>
                  </a:lnTo>
                  <a:lnTo>
                    <a:pt x="32660" y="258626"/>
                  </a:lnTo>
                  <a:lnTo>
                    <a:pt x="34460" y="253369"/>
                  </a:lnTo>
                  <a:lnTo>
                    <a:pt x="36454" y="247960"/>
                  </a:lnTo>
                  <a:lnTo>
                    <a:pt x="38578" y="242448"/>
                  </a:lnTo>
                  <a:lnTo>
                    <a:pt x="40786" y="235917"/>
                  </a:lnTo>
                  <a:lnTo>
                    <a:pt x="43053" y="228704"/>
                  </a:lnTo>
                  <a:lnTo>
                    <a:pt x="45357" y="221039"/>
                  </a:lnTo>
                  <a:lnTo>
                    <a:pt x="47687" y="214023"/>
                  </a:lnTo>
                  <a:lnTo>
                    <a:pt x="50035" y="207442"/>
                  </a:lnTo>
                  <a:lnTo>
                    <a:pt x="52394" y="201149"/>
                  </a:lnTo>
                  <a:lnTo>
                    <a:pt x="55553" y="195048"/>
                  </a:lnTo>
                  <a:lnTo>
                    <a:pt x="59249" y="189076"/>
                  </a:lnTo>
                  <a:lnTo>
                    <a:pt x="63298" y="183190"/>
                  </a:lnTo>
                  <a:lnTo>
                    <a:pt x="67586" y="177361"/>
                  </a:lnTo>
                  <a:lnTo>
                    <a:pt x="76583" y="165804"/>
                  </a:lnTo>
                  <a:lnTo>
                    <a:pt x="80411" y="160055"/>
                  </a:lnTo>
                  <a:lnTo>
                    <a:pt x="83757" y="154318"/>
                  </a:lnTo>
                  <a:lnTo>
                    <a:pt x="86781" y="148588"/>
                  </a:lnTo>
                  <a:lnTo>
                    <a:pt x="91178" y="142862"/>
                  </a:lnTo>
                  <a:lnTo>
                    <a:pt x="96491" y="137141"/>
                  </a:lnTo>
                  <a:lnTo>
                    <a:pt x="102414" y="131422"/>
                  </a:lnTo>
                  <a:lnTo>
                    <a:pt x="107157" y="125703"/>
                  </a:lnTo>
                  <a:lnTo>
                    <a:pt x="111113" y="119987"/>
                  </a:lnTo>
                  <a:lnTo>
                    <a:pt x="114543" y="114270"/>
                  </a:lnTo>
                  <a:lnTo>
                    <a:pt x="118418" y="109507"/>
                  </a:lnTo>
                  <a:lnTo>
                    <a:pt x="122589" y="105379"/>
                  </a:lnTo>
                  <a:lnTo>
                    <a:pt x="126956" y="101674"/>
                  </a:lnTo>
                  <a:lnTo>
                    <a:pt x="131456" y="98252"/>
                  </a:lnTo>
                  <a:lnTo>
                    <a:pt x="136042" y="95018"/>
                  </a:lnTo>
                  <a:lnTo>
                    <a:pt x="140689" y="91909"/>
                  </a:lnTo>
                  <a:lnTo>
                    <a:pt x="144579" y="88885"/>
                  </a:lnTo>
                  <a:lnTo>
                    <a:pt x="147966" y="85916"/>
                  </a:lnTo>
                  <a:lnTo>
                    <a:pt x="151019" y="82984"/>
                  </a:lnTo>
                  <a:lnTo>
                    <a:pt x="153055" y="80077"/>
                  </a:lnTo>
                  <a:lnTo>
                    <a:pt x="154410" y="77187"/>
                  </a:lnTo>
                  <a:lnTo>
                    <a:pt x="155315" y="74307"/>
                  </a:lnTo>
                  <a:lnTo>
                    <a:pt x="158436" y="68567"/>
                  </a:lnTo>
                  <a:lnTo>
                    <a:pt x="162469" y="62841"/>
                  </a:lnTo>
                  <a:lnTo>
                    <a:pt x="166907" y="57122"/>
                  </a:lnTo>
                  <a:lnTo>
                    <a:pt x="168408" y="54263"/>
                  </a:lnTo>
                  <a:lnTo>
                    <a:pt x="170077" y="48546"/>
                  </a:lnTo>
                  <a:lnTo>
                    <a:pt x="171015" y="39973"/>
                  </a:lnTo>
                  <a:lnTo>
                    <a:pt x="171294" y="31400"/>
                  </a:lnTo>
                  <a:lnTo>
                    <a:pt x="170539" y="28542"/>
                  </a:lnTo>
                  <a:lnTo>
                    <a:pt x="167583" y="22828"/>
                  </a:lnTo>
                  <a:lnTo>
                    <a:pt x="165684" y="20923"/>
                  </a:lnTo>
                  <a:lnTo>
                    <a:pt x="163624" y="19653"/>
                  </a:lnTo>
                  <a:lnTo>
                    <a:pt x="161457" y="18806"/>
                  </a:lnTo>
                  <a:lnTo>
                    <a:pt x="160012" y="17289"/>
                  </a:lnTo>
                  <a:lnTo>
                    <a:pt x="159049" y="15325"/>
                  </a:lnTo>
                  <a:lnTo>
                    <a:pt x="158408" y="13063"/>
                  </a:lnTo>
                  <a:lnTo>
                    <a:pt x="156392" y="11556"/>
                  </a:lnTo>
                  <a:lnTo>
                    <a:pt x="153461" y="10551"/>
                  </a:lnTo>
                  <a:lnTo>
                    <a:pt x="149919" y="9881"/>
                  </a:lnTo>
                  <a:lnTo>
                    <a:pt x="146764" y="8481"/>
                  </a:lnTo>
                  <a:lnTo>
                    <a:pt x="143867" y="6596"/>
                  </a:lnTo>
                  <a:lnTo>
                    <a:pt x="141142" y="4387"/>
                  </a:lnTo>
                  <a:lnTo>
                    <a:pt x="135998" y="1932"/>
                  </a:lnTo>
                  <a:lnTo>
                    <a:pt x="131065" y="840"/>
                  </a:lnTo>
                  <a:lnTo>
                    <a:pt x="126227" y="355"/>
                  </a:lnTo>
                  <a:lnTo>
                    <a:pt x="121432" y="140"/>
                  </a:lnTo>
                  <a:lnTo>
                    <a:pt x="119041" y="83"/>
                  </a:lnTo>
                  <a:lnTo>
                    <a:pt x="116654" y="997"/>
                  </a:lnTo>
                  <a:lnTo>
                    <a:pt x="114269" y="2559"/>
                  </a:lnTo>
                  <a:lnTo>
                    <a:pt x="99973" y="85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2873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1621660" y="837693"/>
            <a:ext cx="6224115" cy="3189652"/>
            <a:chOff x="1621660" y="837693"/>
            <a:chExt cx="6224115" cy="3189652"/>
          </a:xfrm>
        </p:grpSpPr>
        <p:sp>
          <p:nvSpPr>
            <p:cNvPr id="2" name="SMARTInkAnnotation0"/>
            <p:cNvSpPr/>
            <p:nvPr/>
          </p:nvSpPr>
          <p:spPr>
            <a:xfrm>
              <a:off x="1621660" y="837693"/>
              <a:ext cx="250003" cy="808214"/>
            </a:xfrm>
            <a:custGeom>
              <a:avLst/>
              <a:gdLst/>
              <a:ahLst/>
              <a:cxnLst/>
              <a:rect l="0" t="0" r="0" b="0"/>
              <a:pathLst>
                <a:path w="250003" h="808214">
                  <a:moveTo>
                    <a:pt x="250002" y="19557"/>
                  </a:moveTo>
                  <a:lnTo>
                    <a:pt x="250002" y="11337"/>
                  </a:lnTo>
                  <a:lnTo>
                    <a:pt x="237302" y="6061"/>
                  </a:lnTo>
                  <a:lnTo>
                    <a:pt x="227248" y="1987"/>
                  </a:lnTo>
                  <a:lnTo>
                    <a:pt x="218958" y="223"/>
                  </a:lnTo>
                  <a:lnTo>
                    <a:pt x="211843" y="0"/>
                  </a:lnTo>
                  <a:lnTo>
                    <a:pt x="205513" y="804"/>
                  </a:lnTo>
                  <a:lnTo>
                    <a:pt x="200499" y="1340"/>
                  </a:lnTo>
                  <a:lnTo>
                    <a:pt x="192811" y="1935"/>
                  </a:lnTo>
                  <a:lnTo>
                    <a:pt x="188062" y="3046"/>
                  </a:lnTo>
                  <a:lnTo>
                    <a:pt x="182515" y="4740"/>
                  </a:lnTo>
                  <a:lnTo>
                    <a:pt x="176436" y="6821"/>
                  </a:lnTo>
                  <a:lnTo>
                    <a:pt x="170795" y="9161"/>
                  </a:lnTo>
                  <a:lnTo>
                    <a:pt x="165447" y="11674"/>
                  </a:lnTo>
                  <a:lnTo>
                    <a:pt x="160295" y="14301"/>
                  </a:lnTo>
                  <a:lnTo>
                    <a:pt x="154478" y="17958"/>
                  </a:lnTo>
                  <a:lnTo>
                    <a:pt x="148220" y="22301"/>
                  </a:lnTo>
                  <a:lnTo>
                    <a:pt x="141666" y="27101"/>
                  </a:lnTo>
                  <a:lnTo>
                    <a:pt x="135709" y="31254"/>
                  </a:lnTo>
                  <a:lnTo>
                    <a:pt x="124857" y="38408"/>
                  </a:lnTo>
                  <a:lnTo>
                    <a:pt x="118947" y="42602"/>
                  </a:lnTo>
                  <a:lnTo>
                    <a:pt x="106031" y="52341"/>
                  </a:lnTo>
                  <a:lnTo>
                    <a:pt x="100840" y="57605"/>
                  </a:lnTo>
                  <a:lnTo>
                    <a:pt x="96585" y="63020"/>
                  </a:lnTo>
                  <a:lnTo>
                    <a:pt x="88948" y="74116"/>
                  </a:lnTo>
                  <a:lnTo>
                    <a:pt x="84689" y="79742"/>
                  </a:lnTo>
                  <a:lnTo>
                    <a:pt x="80262" y="85398"/>
                  </a:lnTo>
                  <a:lnTo>
                    <a:pt x="73227" y="96762"/>
                  </a:lnTo>
                  <a:lnTo>
                    <a:pt x="67454" y="108162"/>
                  </a:lnTo>
                  <a:lnTo>
                    <a:pt x="59742" y="125291"/>
                  </a:lnTo>
                  <a:lnTo>
                    <a:pt x="47627" y="153860"/>
                  </a:lnTo>
                  <a:lnTo>
                    <a:pt x="40461" y="175555"/>
                  </a:lnTo>
                  <a:lnTo>
                    <a:pt x="37103" y="195530"/>
                  </a:lnTo>
                  <a:lnTo>
                    <a:pt x="35969" y="219346"/>
                  </a:lnTo>
                  <a:lnTo>
                    <a:pt x="35772" y="237609"/>
                  </a:lnTo>
                  <a:lnTo>
                    <a:pt x="35690" y="373738"/>
                  </a:lnTo>
                  <a:lnTo>
                    <a:pt x="33573" y="382075"/>
                  </a:lnTo>
                  <a:lnTo>
                    <a:pt x="31897" y="386966"/>
                  </a:lnTo>
                  <a:lnTo>
                    <a:pt x="29986" y="390226"/>
                  </a:lnTo>
                  <a:lnTo>
                    <a:pt x="27919" y="392400"/>
                  </a:lnTo>
                  <a:lnTo>
                    <a:pt x="23505" y="395767"/>
                  </a:lnTo>
                  <a:lnTo>
                    <a:pt x="18897" y="400439"/>
                  </a:lnTo>
                  <a:lnTo>
                    <a:pt x="16557" y="402066"/>
                  </a:lnTo>
                  <a:lnTo>
                    <a:pt x="9215" y="404676"/>
                  </a:lnTo>
                  <a:lnTo>
                    <a:pt x="8515" y="404891"/>
                  </a:lnTo>
                  <a:lnTo>
                    <a:pt x="715" y="405294"/>
                  </a:lnTo>
                  <a:lnTo>
                    <a:pt x="301" y="405308"/>
                  </a:lnTo>
                  <a:lnTo>
                    <a:pt x="0" y="397937"/>
                  </a:lnTo>
                  <a:lnTo>
                    <a:pt x="3772" y="392548"/>
                  </a:lnTo>
                  <a:lnTo>
                    <a:pt x="6473" y="391090"/>
                  </a:lnTo>
                  <a:lnTo>
                    <a:pt x="13709" y="389470"/>
                  </a:lnTo>
                  <a:lnTo>
                    <a:pt x="20099" y="386210"/>
                  </a:lnTo>
                  <a:lnTo>
                    <a:pt x="22915" y="384007"/>
                  </a:lnTo>
                  <a:lnTo>
                    <a:pt x="30277" y="381560"/>
                  </a:lnTo>
                  <a:lnTo>
                    <a:pt x="34462" y="380907"/>
                  </a:lnTo>
                  <a:lnTo>
                    <a:pt x="38840" y="380472"/>
                  </a:lnTo>
                  <a:lnTo>
                    <a:pt x="43346" y="380182"/>
                  </a:lnTo>
                  <a:lnTo>
                    <a:pt x="52586" y="379859"/>
                  </a:lnTo>
                  <a:lnTo>
                    <a:pt x="61984" y="379716"/>
                  </a:lnTo>
                  <a:lnTo>
                    <a:pt x="65919" y="380630"/>
                  </a:lnTo>
                  <a:lnTo>
                    <a:pt x="72409" y="384186"/>
                  </a:lnTo>
                  <a:lnTo>
                    <a:pt x="84316" y="391543"/>
                  </a:lnTo>
                  <a:lnTo>
                    <a:pt x="91168" y="394434"/>
                  </a:lnTo>
                  <a:lnTo>
                    <a:pt x="94106" y="395205"/>
                  </a:lnTo>
                  <a:lnTo>
                    <a:pt x="96859" y="397624"/>
                  </a:lnTo>
                  <a:lnTo>
                    <a:pt x="104526" y="409177"/>
                  </a:lnTo>
                  <a:lnTo>
                    <a:pt x="111824" y="420009"/>
                  </a:lnTo>
                  <a:lnTo>
                    <a:pt x="118220" y="433907"/>
                  </a:lnTo>
                  <a:lnTo>
                    <a:pt x="124786" y="455215"/>
                  </a:lnTo>
                  <a:lnTo>
                    <a:pt x="122869" y="469063"/>
                  </a:lnTo>
                  <a:lnTo>
                    <a:pt x="118415" y="488773"/>
                  </a:lnTo>
                  <a:lnTo>
                    <a:pt x="112271" y="512390"/>
                  </a:lnTo>
                  <a:lnTo>
                    <a:pt x="107381" y="530040"/>
                  </a:lnTo>
                  <a:lnTo>
                    <a:pt x="99832" y="554731"/>
                  </a:lnTo>
                  <a:lnTo>
                    <a:pt x="93831" y="572054"/>
                  </a:lnTo>
                  <a:lnTo>
                    <a:pt x="89311" y="586104"/>
                  </a:lnTo>
                  <a:lnTo>
                    <a:pt x="84293" y="610645"/>
                  </a:lnTo>
                  <a:lnTo>
                    <a:pt x="81104" y="622305"/>
                  </a:lnTo>
                  <a:lnTo>
                    <a:pt x="76939" y="645313"/>
                  </a:lnTo>
                  <a:lnTo>
                    <a:pt x="73867" y="656763"/>
                  </a:lnTo>
                  <a:lnTo>
                    <a:pt x="71894" y="679636"/>
                  </a:lnTo>
                  <a:lnTo>
                    <a:pt x="71504" y="702499"/>
                  </a:lnTo>
                  <a:lnTo>
                    <a:pt x="71437" y="719644"/>
                  </a:lnTo>
                  <a:lnTo>
                    <a:pt x="72221" y="724407"/>
                  </a:lnTo>
                  <a:lnTo>
                    <a:pt x="79183" y="741434"/>
                  </a:lnTo>
                  <a:lnTo>
                    <a:pt x="85883" y="754781"/>
                  </a:lnTo>
                  <a:lnTo>
                    <a:pt x="88202" y="758309"/>
                  </a:lnTo>
                  <a:lnTo>
                    <a:pt x="89747" y="762566"/>
                  </a:lnTo>
                  <a:lnTo>
                    <a:pt x="92717" y="776706"/>
                  </a:lnTo>
                  <a:lnTo>
                    <a:pt x="96225" y="784057"/>
                  </a:lnTo>
                  <a:lnTo>
                    <a:pt x="102546" y="790500"/>
                  </a:lnTo>
                  <a:lnTo>
                    <a:pt x="109854" y="796538"/>
                  </a:lnTo>
                  <a:lnTo>
                    <a:pt x="115747" y="802397"/>
                  </a:lnTo>
                  <a:lnTo>
                    <a:pt x="121012" y="805636"/>
                  </a:lnTo>
                  <a:lnTo>
                    <a:pt x="126792" y="807075"/>
                  </a:lnTo>
                  <a:lnTo>
                    <a:pt x="130556" y="807459"/>
                  </a:lnTo>
                  <a:lnTo>
                    <a:pt x="138177" y="807886"/>
                  </a:lnTo>
                  <a:lnTo>
                    <a:pt x="144210" y="808075"/>
                  </a:lnTo>
                  <a:lnTo>
                    <a:pt x="169369" y="808213"/>
                  </a:lnTo>
                  <a:lnTo>
                    <a:pt x="174021" y="807265"/>
                  </a:lnTo>
                  <a:lnTo>
                    <a:pt x="178711" y="805681"/>
                  </a:lnTo>
                  <a:lnTo>
                    <a:pt x="183424" y="803672"/>
                  </a:lnTo>
                  <a:lnTo>
                    <a:pt x="188155" y="801380"/>
                  </a:lnTo>
                  <a:lnTo>
                    <a:pt x="192895" y="798900"/>
                  </a:lnTo>
                  <a:lnTo>
                    <a:pt x="197643" y="796294"/>
                  </a:lnTo>
                  <a:lnTo>
                    <a:pt x="202396" y="794556"/>
                  </a:lnTo>
                  <a:lnTo>
                    <a:pt x="207152" y="793398"/>
                  </a:lnTo>
                  <a:lnTo>
                    <a:pt x="211911" y="792626"/>
                  </a:lnTo>
                  <a:lnTo>
                    <a:pt x="216670" y="791159"/>
                  </a:lnTo>
                  <a:lnTo>
                    <a:pt x="221431" y="789228"/>
                  </a:lnTo>
                  <a:lnTo>
                    <a:pt x="232893" y="783836"/>
                  </a:lnTo>
                  <a:lnTo>
                    <a:pt x="238671" y="778352"/>
                  </a:lnTo>
                  <a:lnTo>
                    <a:pt x="240860" y="776880"/>
                  </a:lnTo>
                  <a:lnTo>
                    <a:pt x="243114" y="775899"/>
                  </a:lnTo>
                  <a:lnTo>
                    <a:pt x="250002" y="7739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"/>
            <p:cNvSpPr/>
            <p:nvPr/>
          </p:nvSpPr>
          <p:spPr>
            <a:xfrm>
              <a:off x="2100301" y="1006616"/>
              <a:ext cx="164268" cy="577987"/>
            </a:xfrm>
            <a:custGeom>
              <a:avLst/>
              <a:gdLst/>
              <a:ahLst/>
              <a:cxnLst/>
              <a:rect l="0" t="0" r="0" b="0"/>
              <a:pathLst>
                <a:path w="164268" h="577987">
                  <a:moveTo>
                    <a:pt x="142836" y="4939"/>
                  </a:moveTo>
                  <a:lnTo>
                    <a:pt x="135986" y="4939"/>
                  </a:lnTo>
                  <a:lnTo>
                    <a:pt x="135750" y="0"/>
                  </a:lnTo>
                  <a:lnTo>
                    <a:pt x="135718" y="2108"/>
                  </a:lnTo>
                  <a:lnTo>
                    <a:pt x="134916" y="3052"/>
                  </a:lnTo>
                  <a:lnTo>
                    <a:pt x="133587" y="3681"/>
                  </a:lnTo>
                  <a:lnTo>
                    <a:pt x="131908" y="4100"/>
                  </a:lnTo>
                  <a:lnTo>
                    <a:pt x="127925" y="7106"/>
                  </a:lnTo>
                  <a:lnTo>
                    <a:pt x="125751" y="9241"/>
                  </a:lnTo>
                  <a:lnTo>
                    <a:pt x="121220" y="16693"/>
                  </a:lnTo>
                  <a:lnTo>
                    <a:pt x="118900" y="21347"/>
                  </a:lnTo>
                  <a:lnTo>
                    <a:pt x="115766" y="25403"/>
                  </a:lnTo>
                  <a:lnTo>
                    <a:pt x="112089" y="29059"/>
                  </a:lnTo>
                  <a:lnTo>
                    <a:pt x="108051" y="32449"/>
                  </a:lnTo>
                  <a:lnTo>
                    <a:pt x="104565" y="36614"/>
                  </a:lnTo>
                  <a:lnTo>
                    <a:pt x="101447" y="41295"/>
                  </a:lnTo>
                  <a:lnTo>
                    <a:pt x="98574" y="46321"/>
                  </a:lnTo>
                  <a:lnTo>
                    <a:pt x="89033" y="64606"/>
                  </a:lnTo>
                  <a:lnTo>
                    <a:pt x="83155" y="76149"/>
                  </a:lnTo>
                  <a:lnTo>
                    <a:pt x="77649" y="85750"/>
                  </a:lnTo>
                  <a:lnTo>
                    <a:pt x="72390" y="94055"/>
                  </a:lnTo>
                  <a:lnTo>
                    <a:pt x="67297" y="101497"/>
                  </a:lnTo>
                  <a:lnTo>
                    <a:pt x="63108" y="109316"/>
                  </a:lnTo>
                  <a:lnTo>
                    <a:pt x="59521" y="117386"/>
                  </a:lnTo>
                  <a:lnTo>
                    <a:pt x="56337" y="125623"/>
                  </a:lnTo>
                  <a:lnTo>
                    <a:pt x="52626" y="133020"/>
                  </a:lnTo>
                  <a:lnTo>
                    <a:pt x="48565" y="139856"/>
                  </a:lnTo>
                  <a:lnTo>
                    <a:pt x="44270" y="146319"/>
                  </a:lnTo>
                  <a:lnTo>
                    <a:pt x="40612" y="153484"/>
                  </a:lnTo>
                  <a:lnTo>
                    <a:pt x="37381" y="161119"/>
                  </a:lnTo>
                  <a:lnTo>
                    <a:pt x="34433" y="169066"/>
                  </a:lnTo>
                  <a:lnTo>
                    <a:pt x="30880" y="177222"/>
                  </a:lnTo>
                  <a:lnTo>
                    <a:pt x="26923" y="185517"/>
                  </a:lnTo>
                  <a:lnTo>
                    <a:pt x="22698" y="193904"/>
                  </a:lnTo>
                  <a:lnTo>
                    <a:pt x="19088" y="201401"/>
                  </a:lnTo>
                  <a:lnTo>
                    <a:pt x="12960" y="214810"/>
                  </a:lnTo>
                  <a:lnTo>
                    <a:pt x="10214" y="222005"/>
                  </a:lnTo>
                  <a:lnTo>
                    <a:pt x="7590" y="229660"/>
                  </a:lnTo>
                  <a:lnTo>
                    <a:pt x="3352" y="245785"/>
                  </a:lnTo>
                  <a:lnTo>
                    <a:pt x="1468" y="262476"/>
                  </a:lnTo>
                  <a:lnTo>
                    <a:pt x="631" y="279420"/>
                  </a:lnTo>
                  <a:lnTo>
                    <a:pt x="259" y="296475"/>
                  </a:lnTo>
                  <a:lnTo>
                    <a:pt x="0" y="339275"/>
                  </a:lnTo>
                  <a:lnTo>
                    <a:pt x="2095" y="356415"/>
                  </a:lnTo>
                  <a:lnTo>
                    <a:pt x="4878" y="373558"/>
                  </a:lnTo>
                  <a:lnTo>
                    <a:pt x="6115" y="390702"/>
                  </a:lnTo>
                  <a:lnTo>
                    <a:pt x="8782" y="407846"/>
                  </a:lnTo>
                  <a:lnTo>
                    <a:pt x="10604" y="416419"/>
                  </a:lnTo>
                  <a:lnTo>
                    <a:pt x="13406" y="424039"/>
                  </a:lnTo>
                  <a:lnTo>
                    <a:pt x="16862" y="431024"/>
                  </a:lnTo>
                  <a:lnTo>
                    <a:pt x="20754" y="437585"/>
                  </a:lnTo>
                  <a:lnTo>
                    <a:pt x="24141" y="443865"/>
                  </a:lnTo>
                  <a:lnTo>
                    <a:pt x="27193" y="449956"/>
                  </a:lnTo>
                  <a:lnTo>
                    <a:pt x="30022" y="455922"/>
                  </a:lnTo>
                  <a:lnTo>
                    <a:pt x="35282" y="467631"/>
                  </a:lnTo>
                  <a:lnTo>
                    <a:pt x="37796" y="473420"/>
                  </a:lnTo>
                  <a:lnTo>
                    <a:pt x="41059" y="479184"/>
                  </a:lnTo>
                  <a:lnTo>
                    <a:pt x="44822" y="484932"/>
                  </a:lnTo>
                  <a:lnTo>
                    <a:pt x="48918" y="490669"/>
                  </a:lnTo>
                  <a:lnTo>
                    <a:pt x="53237" y="496399"/>
                  </a:lnTo>
                  <a:lnTo>
                    <a:pt x="62268" y="507846"/>
                  </a:lnTo>
                  <a:lnTo>
                    <a:pt x="76278" y="525000"/>
                  </a:lnTo>
                  <a:lnTo>
                    <a:pt x="81001" y="529763"/>
                  </a:lnTo>
                  <a:lnTo>
                    <a:pt x="85738" y="533892"/>
                  </a:lnTo>
                  <a:lnTo>
                    <a:pt x="90483" y="537597"/>
                  </a:lnTo>
                  <a:lnTo>
                    <a:pt x="95234" y="541019"/>
                  </a:lnTo>
                  <a:lnTo>
                    <a:pt x="99989" y="544253"/>
                  </a:lnTo>
                  <a:lnTo>
                    <a:pt x="109505" y="550386"/>
                  </a:lnTo>
                  <a:lnTo>
                    <a:pt x="119027" y="556287"/>
                  </a:lnTo>
                  <a:lnTo>
                    <a:pt x="122994" y="558242"/>
                  </a:lnTo>
                  <a:lnTo>
                    <a:pt x="126433" y="559545"/>
                  </a:lnTo>
                  <a:lnTo>
                    <a:pt x="129520" y="560414"/>
                  </a:lnTo>
                  <a:lnTo>
                    <a:pt x="133164" y="561945"/>
                  </a:lnTo>
                  <a:lnTo>
                    <a:pt x="137182" y="563919"/>
                  </a:lnTo>
                  <a:lnTo>
                    <a:pt x="147452" y="569380"/>
                  </a:lnTo>
                  <a:lnTo>
                    <a:pt x="148295" y="570780"/>
                  </a:lnTo>
                  <a:lnTo>
                    <a:pt x="149231" y="574876"/>
                  </a:lnTo>
                  <a:lnTo>
                    <a:pt x="150274" y="576349"/>
                  </a:lnTo>
                  <a:lnTo>
                    <a:pt x="151763" y="577332"/>
                  </a:lnTo>
                  <a:lnTo>
                    <a:pt x="153550" y="577986"/>
                  </a:lnTo>
                  <a:lnTo>
                    <a:pt x="154741" y="577471"/>
                  </a:lnTo>
                  <a:lnTo>
                    <a:pt x="155535" y="576174"/>
                  </a:lnTo>
                  <a:lnTo>
                    <a:pt x="156810" y="571800"/>
                  </a:lnTo>
                  <a:lnTo>
                    <a:pt x="159101" y="568662"/>
                  </a:lnTo>
                  <a:lnTo>
                    <a:pt x="164267" y="5621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"/>
            <p:cNvSpPr/>
            <p:nvPr/>
          </p:nvSpPr>
          <p:spPr>
            <a:xfrm>
              <a:off x="2450306" y="1105852"/>
              <a:ext cx="71438" cy="402909"/>
            </a:xfrm>
            <a:custGeom>
              <a:avLst/>
              <a:gdLst/>
              <a:ahLst/>
              <a:cxnLst/>
              <a:rect l="0" t="0" r="0" b="0"/>
              <a:pathLst>
                <a:path w="71438" h="402909">
                  <a:moveTo>
                    <a:pt x="0" y="0"/>
                  </a:moveTo>
                  <a:lnTo>
                    <a:pt x="0" y="25024"/>
                  </a:lnTo>
                  <a:lnTo>
                    <a:pt x="794" y="29065"/>
                  </a:lnTo>
                  <a:lnTo>
                    <a:pt x="2116" y="32712"/>
                  </a:lnTo>
                  <a:lnTo>
                    <a:pt x="3792" y="36095"/>
                  </a:lnTo>
                  <a:lnTo>
                    <a:pt x="5654" y="44935"/>
                  </a:lnTo>
                  <a:lnTo>
                    <a:pt x="6482" y="55214"/>
                  </a:lnTo>
                  <a:lnTo>
                    <a:pt x="6849" y="66132"/>
                  </a:lnTo>
                  <a:lnTo>
                    <a:pt x="7741" y="71711"/>
                  </a:lnTo>
                  <a:lnTo>
                    <a:pt x="9129" y="77334"/>
                  </a:lnTo>
                  <a:lnTo>
                    <a:pt x="10849" y="82989"/>
                  </a:lnTo>
                  <a:lnTo>
                    <a:pt x="11995" y="89616"/>
                  </a:lnTo>
                  <a:lnTo>
                    <a:pt x="12759" y="96891"/>
                  </a:lnTo>
                  <a:lnTo>
                    <a:pt x="13268" y="104599"/>
                  </a:lnTo>
                  <a:lnTo>
                    <a:pt x="13608" y="112596"/>
                  </a:lnTo>
                  <a:lnTo>
                    <a:pt x="13986" y="129100"/>
                  </a:lnTo>
                  <a:lnTo>
                    <a:pt x="14880" y="137502"/>
                  </a:lnTo>
                  <a:lnTo>
                    <a:pt x="16270" y="145960"/>
                  </a:lnTo>
                  <a:lnTo>
                    <a:pt x="17991" y="154457"/>
                  </a:lnTo>
                  <a:lnTo>
                    <a:pt x="19137" y="162979"/>
                  </a:lnTo>
                  <a:lnTo>
                    <a:pt x="19902" y="171518"/>
                  </a:lnTo>
                  <a:lnTo>
                    <a:pt x="20412" y="180068"/>
                  </a:lnTo>
                  <a:lnTo>
                    <a:pt x="21545" y="188625"/>
                  </a:lnTo>
                  <a:lnTo>
                    <a:pt x="23094" y="197188"/>
                  </a:lnTo>
                  <a:lnTo>
                    <a:pt x="24921" y="205753"/>
                  </a:lnTo>
                  <a:lnTo>
                    <a:pt x="26933" y="214321"/>
                  </a:lnTo>
                  <a:lnTo>
                    <a:pt x="31285" y="231462"/>
                  </a:lnTo>
                  <a:lnTo>
                    <a:pt x="38197" y="257176"/>
                  </a:lnTo>
                  <a:lnTo>
                    <a:pt x="39752" y="264796"/>
                  </a:lnTo>
                  <a:lnTo>
                    <a:pt x="40789" y="271781"/>
                  </a:lnTo>
                  <a:lnTo>
                    <a:pt x="41480" y="278342"/>
                  </a:lnTo>
                  <a:lnTo>
                    <a:pt x="42734" y="285574"/>
                  </a:lnTo>
                  <a:lnTo>
                    <a:pt x="44364" y="293253"/>
                  </a:lnTo>
                  <a:lnTo>
                    <a:pt x="46245" y="301229"/>
                  </a:lnTo>
                  <a:lnTo>
                    <a:pt x="47499" y="308452"/>
                  </a:lnTo>
                  <a:lnTo>
                    <a:pt x="48334" y="315172"/>
                  </a:lnTo>
                  <a:lnTo>
                    <a:pt x="50057" y="327719"/>
                  </a:lnTo>
                  <a:lnTo>
                    <a:pt x="51628" y="333732"/>
                  </a:lnTo>
                  <a:lnTo>
                    <a:pt x="53468" y="339645"/>
                  </a:lnTo>
                  <a:lnTo>
                    <a:pt x="71437" y="4029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"/>
            <p:cNvSpPr/>
            <p:nvPr/>
          </p:nvSpPr>
          <p:spPr>
            <a:xfrm>
              <a:off x="2621756" y="1500187"/>
              <a:ext cx="21432" cy="111444"/>
            </a:xfrm>
            <a:custGeom>
              <a:avLst/>
              <a:gdLst/>
              <a:ahLst/>
              <a:cxnLst/>
              <a:rect l="0" t="0" r="0" b="0"/>
              <a:pathLst>
                <a:path w="21432" h="111444">
                  <a:moveTo>
                    <a:pt x="0" y="0"/>
                  </a:moveTo>
                  <a:lnTo>
                    <a:pt x="6151" y="7381"/>
                  </a:lnTo>
                  <a:lnTo>
                    <a:pt x="6702" y="10583"/>
                  </a:lnTo>
                  <a:lnTo>
                    <a:pt x="6849" y="12770"/>
                  </a:lnTo>
                  <a:lnTo>
                    <a:pt x="7741" y="15181"/>
                  </a:lnTo>
                  <a:lnTo>
                    <a:pt x="9129" y="17741"/>
                  </a:lnTo>
                  <a:lnTo>
                    <a:pt x="10849" y="20400"/>
                  </a:lnTo>
                  <a:lnTo>
                    <a:pt x="11995" y="24077"/>
                  </a:lnTo>
                  <a:lnTo>
                    <a:pt x="12759" y="28434"/>
                  </a:lnTo>
                  <a:lnTo>
                    <a:pt x="13268" y="33244"/>
                  </a:lnTo>
                  <a:lnTo>
                    <a:pt x="13608" y="37402"/>
                  </a:lnTo>
                  <a:lnTo>
                    <a:pt x="13835" y="41127"/>
                  </a:lnTo>
                  <a:lnTo>
                    <a:pt x="13986" y="44563"/>
                  </a:lnTo>
                  <a:lnTo>
                    <a:pt x="14880" y="48759"/>
                  </a:lnTo>
                  <a:lnTo>
                    <a:pt x="16270" y="53461"/>
                  </a:lnTo>
                  <a:lnTo>
                    <a:pt x="17991" y="58501"/>
                  </a:lnTo>
                  <a:lnTo>
                    <a:pt x="19137" y="62813"/>
                  </a:lnTo>
                  <a:lnTo>
                    <a:pt x="19902" y="66640"/>
                  </a:lnTo>
                  <a:lnTo>
                    <a:pt x="20412" y="70144"/>
                  </a:lnTo>
                  <a:lnTo>
                    <a:pt x="20752" y="73433"/>
                  </a:lnTo>
                  <a:lnTo>
                    <a:pt x="20978" y="76578"/>
                  </a:lnTo>
                  <a:lnTo>
                    <a:pt x="21129" y="79627"/>
                  </a:lnTo>
                  <a:lnTo>
                    <a:pt x="21297" y="85555"/>
                  </a:lnTo>
                  <a:lnTo>
                    <a:pt x="21405" y="97121"/>
                  </a:lnTo>
                  <a:lnTo>
                    <a:pt x="21431" y="11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"/>
            <p:cNvSpPr/>
            <p:nvPr/>
          </p:nvSpPr>
          <p:spPr>
            <a:xfrm>
              <a:off x="2793293" y="1063343"/>
              <a:ext cx="249914" cy="453945"/>
            </a:xfrm>
            <a:custGeom>
              <a:avLst/>
              <a:gdLst/>
              <a:ahLst/>
              <a:cxnLst/>
              <a:rect l="0" t="0" r="0" b="0"/>
              <a:pathLst>
                <a:path w="249914" h="453945">
                  <a:moveTo>
                    <a:pt x="14200" y="85372"/>
                  </a:moveTo>
                  <a:lnTo>
                    <a:pt x="10408" y="85372"/>
                  </a:lnTo>
                  <a:lnTo>
                    <a:pt x="10085" y="84419"/>
                  </a:lnTo>
                  <a:lnTo>
                    <a:pt x="10662" y="82832"/>
                  </a:lnTo>
                  <a:lnTo>
                    <a:pt x="11842" y="80821"/>
                  </a:lnTo>
                  <a:lnTo>
                    <a:pt x="11834" y="79480"/>
                  </a:lnTo>
                  <a:lnTo>
                    <a:pt x="11035" y="78587"/>
                  </a:lnTo>
                  <a:lnTo>
                    <a:pt x="7057" y="76799"/>
                  </a:lnTo>
                  <a:lnTo>
                    <a:pt x="7057" y="56648"/>
                  </a:lnTo>
                  <a:lnTo>
                    <a:pt x="6263" y="53840"/>
                  </a:lnTo>
                  <a:lnTo>
                    <a:pt x="2147" y="45337"/>
                  </a:lnTo>
                  <a:lnTo>
                    <a:pt x="906" y="39638"/>
                  </a:lnTo>
                  <a:lnTo>
                    <a:pt x="109" y="28219"/>
                  </a:lnTo>
                  <a:lnTo>
                    <a:pt x="0" y="22505"/>
                  </a:lnTo>
                  <a:lnTo>
                    <a:pt x="765" y="19648"/>
                  </a:lnTo>
                  <a:lnTo>
                    <a:pt x="6765" y="8721"/>
                  </a:lnTo>
                  <a:lnTo>
                    <a:pt x="12702" y="8318"/>
                  </a:lnTo>
                  <a:lnTo>
                    <a:pt x="149964" y="8219"/>
                  </a:lnTo>
                  <a:lnTo>
                    <a:pt x="156303" y="7267"/>
                  </a:lnTo>
                  <a:lnTo>
                    <a:pt x="162117" y="5679"/>
                  </a:lnTo>
                  <a:lnTo>
                    <a:pt x="167580" y="3668"/>
                  </a:lnTo>
                  <a:lnTo>
                    <a:pt x="173603" y="2328"/>
                  </a:lnTo>
                  <a:lnTo>
                    <a:pt x="180000" y="1434"/>
                  </a:lnTo>
                  <a:lnTo>
                    <a:pt x="191870" y="441"/>
                  </a:lnTo>
                  <a:lnTo>
                    <a:pt x="199792" y="0"/>
                  </a:lnTo>
                  <a:lnTo>
                    <a:pt x="206190" y="834"/>
                  </a:lnTo>
                  <a:lnTo>
                    <a:pt x="214425" y="2343"/>
                  </a:lnTo>
                  <a:lnTo>
                    <a:pt x="223884" y="4302"/>
                  </a:lnTo>
                  <a:lnTo>
                    <a:pt x="230983" y="6560"/>
                  </a:lnTo>
                  <a:lnTo>
                    <a:pt x="236510" y="9018"/>
                  </a:lnTo>
                  <a:lnTo>
                    <a:pt x="240988" y="11609"/>
                  </a:lnTo>
                  <a:lnTo>
                    <a:pt x="243973" y="14289"/>
                  </a:lnTo>
                  <a:lnTo>
                    <a:pt x="245964" y="17028"/>
                  </a:lnTo>
                  <a:lnTo>
                    <a:pt x="247290" y="19807"/>
                  </a:lnTo>
                  <a:lnTo>
                    <a:pt x="248765" y="27974"/>
                  </a:lnTo>
                  <a:lnTo>
                    <a:pt x="249420" y="37954"/>
                  </a:lnTo>
                  <a:lnTo>
                    <a:pt x="249711" y="48740"/>
                  </a:lnTo>
                  <a:lnTo>
                    <a:pt x="249913" y="76867"/>
                  </a:lnTo>
                  <a:lnTo>
                    <a:pt x="249137" y="89212"/>
                  </a:lnTo>
                  <a:lnTo>
                    <a:pt x="247819" y="96504"/>
                  </a:lnTo>
                  <a:lnTo>
                    <a:pt x="246145" y="104223"/>
                  </a:lnTo>
                  <a:lnTo>
                    <a:pt x="245030" y="112227"/>
                  </a:lnTo>
                  <a:lnTo>
                    <a:pt x="244287" y="120420"/>
                  </a:lnTo>
                  <a:lnTo>
                    <a:pt x="243792" y="128740"/>
                  </a:lnTo>
                  <a:lnTo>
                    <a:pt x="243461" y="137144"/>
                  </a:lnTo>
                  <a:lnTo>
                    <a:pt x="243094" y="154101"/>
                  </a:lnTo>
                  <a:lnTo>
                    <a:pt x="242203" y="163577"/>
                  </a:lnTo>
                  <a:lnTo>
                    <a:pt x="240814" y="173703"/>
                  </a:lnTo>
                  <a:lnTo>
                    <a:pt x="239095" y="184264"/>
                  </a:lnTo>
                  <a:lnTo>
                    <a:pt x="237949" y="194162"/>
                  </a:lnTo>
                  <a:lnTo>
                    <a:pt x="237185" y="203619"/>
                  </a:lnTo>
                  <a:lnTo>
                    <a:pt x="236675" y="212781"/>
                  </a:lnTo>
                  <a:lnTo>
                    <a:pt x="236336" y="221746"/>
                  </a:lnTo>
                  <a:lnTo>
                    <a:pt x="235958" y="239327"/>
                  </a:lnTo>
                  <a:lnTo>
                    <a:pt x="235064" y="248969"/>
                  </a:lnTo>
                  <a:lnTo>
                    <a:pt x="233674" y="259206"/>
                  </a:lnTo>
                  <a:lnTo>
                    <a:pt x="231954" y="269841"/>
                  </a:lnTo>
                  <a:lnTo>
                    <a:pt x="230807" y="279789"/>
                  </a:lnTo>
                  <a:lnTo>
                    <a:pt x="230042" y="289278"/>
                  </a:lnTo>
                  <a:lnTo>
                    <a:pt x="229532" y="298462"/>
                  </a:lnTo>
                  <a:lnTo>
                    <a:pt x="228399" y="307442"/>
                  </a:lnTo>
                  <a:lnTo>
                    <a:pt x="226849" y="316286"/>
                  </a:lnTo>
                  <a:lnTo>
                    <a:pt x="225023" y="325039"/>
                  </a:lnTo>
                  <a:lnTo>
                    <a:pt x="223805" y="333733"/>
                  </a:lnTo>
                  <a:lnTo>
                    <a:pt x="222993" y="342386"/>
                  </a:lnTo>
                  <a:lnTo>
                    <a:pt x="222451" y="351012"/>
                  </a:lnTo>
                  <a:lnTo>
                    <a:pt x="222091" y="358668"/>
                  </a:lnTo>
                  <a:lnTo>
                    <a:pt x="221690" y="372254"/>
                  </a:lnTo>
                  <a:lnTo>
                    <a:pt x="221411" y="409112"/>
                  </a:lnTo>
                  <a:lnTo>
                    <a:pt x="221378" y="429038"/>
                  </a:lnTo>
                  <a:lnTo>
                    <a:pt x="220581" y="432592"/>
                  </a:lnTo>
                  <a:lnTo>
                    <a:pt x="216461" y="442146"/>
                  </a:lnTo>
                  <a:lnTo>
                    <a:pt x="215219" y="448091"/>
                  </a:lnTo>
                  <a:lnTo>
                    <a:pt x="215681" y="450057"/>
                  </a:lnTo>
                  <a:lnTo>
                    <a:pt x="216784" y="451368"/>
                  </a:lnTo>
                  <a:lnTo>
                    <a:pt x="221290" y="453944"/>
                  </a:lnTo>
                  <a:lnTo>
                    <a:pt x="221369" y="4454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"/>
            <p:cNvSpPr/>
            <p:nvPr/>
          </p:nvSpPr>
          <p:spPr>
            <a:xfrm>
              <a:off x="3207543" y="1002982"/>
              <a:ext cx="178070" cy="591352"/>
            </a:xfrm>
            <a:custGeom>
              <a:avLst/>
              <a:gdLst/>
              <a:ahLst/>
              <a:cxnLst/>
              <a:rect l="0" t="0" r="0" b="0"/>
              <a:pathLst>
                <a:path w="178070" h="591352">
                  <a:moveTo>
                    <a:pt x="0" y="0"/>
                  </a:moveTo>
                  <a:lnTo>
                    <a:pt x="0" y="4551"/>
                  </a:lnTo>
                  <a:lnTo>
                    <a:pt x="3969" y="9701"/>
                  </a:lnTo>
                  <a:lnTo>
                    <a:pt x="10584" y="16945"/>
                  </a:lnTo>
                  <a:lnTo>
                    <a:pt x="18962" y="25584"/>
                  </a:lnTo>
                  <a:lnTo>
                    <a:pt x="26929" y="33249"/>
                  </a:lnTo>
                  <a:lnTo>
                    <a:pt x="34621" y="40263"/>
                  </a:lnTo>
                  <a:lnTo>
                    <a:pt x="42131" y="46845"/>
                  </a:lnTo>
                  <a:lnTo>
                    <a:pt x="48725" y="53137"/>
                  </a:lnTo>
                  <a:lnTo>
                    <a:pt x="54708" y="59237"/>
                  </a:lnTo>
                  <a:lnTo>
                    <a:pt x="60285" y="65209"/>
                  </a:lnTo>
                  <a:lnTo>
                    <a:pt x="72831" y="79464"/>
                  </a:lnTo>
                  <a:lnTo>
                    <a:pt x="79511" y="87266"/>
                  </a:lnTo>
                  <a:lnTo>
                    <a:pt x="86345" y="94372"/>
                  </a:lnTo>
                  <a:lnTo>
                    <a:pt x="93282" y="101015"/>
                  </a:lnTo>
                  <a:lnTo>
                    <a:pt x="100288" y="107348"/>
                  </a:lnTo>
                  <a:lnTo>
                    <a:pt x="106546" y="114428"/>
                  </a:lnTo>
                  <a:lnTo>
                    <a:pt x="112306" y="122005"/>
                  </a:lnTo>
                  <a:lnTo>
                    <a:pt x="117733" y="129914"/>
                  </a:lnTo>
                  <a:lnTo>
                    <a:pt x="130114" y="148862"/>
                  </a:lnTo>
                  <a:lnTo>
                    <a:pt x="136749" y="159249"/>
                  </a:lnTo>
                  <a:lnTo>
                    <a:pt x="141966" y="169031"/>
                  </a:lnTo>
                  <a:lnTo>
                    <a:pt x="146238" y="178410"/>
                  </a:lnTo>
                  <a:lnTo>
                    <a:pt x="162590" y="218545"/>
                  </a:lnTo>
                  <a:lnTo>
                    <a:pt x="166337" y="229517"/>
                  </a:lnTo>
                  <a:lnTo>
                    <a:pt x="169629" y="240641"/>
                  </a:lnTo>
                  <a:lnTo>
                    <a:pt x="172618" y="251867"/>
                  </a:lnTo>
                  <a:lnTo>
                    <a:pt x="174610" y="262209"/>
                  </a:lnTo>
                  <a:lnTo>
                    <a:pt x="175938" y="271961"/>
                  </a:lnTo>
                  <a:lnTo>
                    <a:pt x="176823" y="281320"/>
                  </a:lnTo>
                  <a:lnTo>
                    <a:pt x="177413" y="291369"/>
                  </a:lnTo>
                  <a:lnTo>
                    <a:pt x="177807" y="301879"/>
                  </a:lnTo>
                  <a:lnTo>
                    <a:pt x="178069" y="312695"/>
                  </a:lnTo>
                  <a:lnTo>
                    <a:pt x="177450" y="322763"/>
                  </a:lnTo>
                  <a:lnTo>
                    <a:pt x="176244" y="332333"/>
                  </a:lnTo>
                  <a:lnTo>
                    <a:pt x="174646" y="341570"/>
                  </a:lnTo>
                  <a:lnTo>
                    <a:pt x="170754" y="361994"/>
                  </a:lnTo>
                  <a:lnTo>
                    <a:pt x="168605" y="372774"/>
                  </a:lnTo>
                  <a:lnTo>
                    <a:pt x="166378" y="382819"/>
                  </a:lnTo>
                  <a:lnTo>
                    <a:pt x="161788" y="401599"/>
                  </a:lnTo>
                  <a:lnTo>
                    <a:pt x="154741" y="428237"/>
                  </a:lnTo>
                  <a:lnTo>
                    <a:pt x="151579" y="436939"/>
                  </a:lnTo>
                  <a:lnTo>
                    <a:pt x="147884" y="445598"/>
                  </a:lnTo>
                  <a:lnTo>
                    <a:pt x="143833" y="454228"/>
                  </a:lnTo>
                  <a:lnTo>
                    <a:pt x="139545" y="462838"/>
                  </a:lnTo>
                  <a:lnTo>
                    <a:pt x="126719" y="487657"/>
                  </a:lnTo>
                  <a:lnTo>
                    <a:pt x="123373" y="494650"/>
                  </a:lnTo>
                  <a:lnTo>
                    <a:pt x="120349" y="501217"/>
                  </a:lnTo>
                  <a:lnTo>
                    <a:pt x="116745" y="508452"/>
                  </a:lnTo>
                  <a:lnTo>
                    <a:pt x="108508" y="524111"/>
                  </a:lnTo>
                  <a:lnTo>
                    <a:pt x="104088" y="530382"/>
                  </a:lnTo>
                  <a:lnTo>
                    <a:pt x="99555" y="535516"/>
                  </a:lnTo>
                  <a:lnTo>
                    <a:pt x="94945" y="539891"/>
                  </a:lnTo>
                  <a:lnTo>
                    <a:pt x="91078" y="544712"/>
                  </a:lnTo>
                  <a:lnTo>
                    <a:pt x="87706" y="549831"/>
                  </a:lnTo>
                  <a:lnTo>
                    <a:pt x="84664" y="555149"/>
                  </a:lnTo>
                  <a:lnTo>
                    <a:pt x="81049" y="559647"/>
                  </a:lnTo>
                  <a:lnTo>
                    <a:pt x="77052" y="563598"/>
                  </a:lnTo>
                  <a:lnTo>
                    <a:pt x="72799" y="567184"/>
                  </a:lnTo>
                  <a:lnTo>
                    <a:pt x="68377" y="570528"/>
                  </a:lnTo>
                  <a:lnTo>
                    <a:pt x="63841" y="573709"/>
                  </a:lnTo>
                  <a:lnTo>
                    <a:pt x="59230" y="576783"/>
                  </a:lnTo>
                  <a:lnTo>
                    <a:pt x="55362" y="579784"/>
                  </a:lnTo>
                  <a:lnTo>
                    <a:pt x="51989" y="582738"/>
                  </a:lnTo>
                  <a:lnTo>
                    <a:pt x="48947" y="585659"/>
                  </a:lnTo>
                  <a:lnTo>
                    <a:pt x="43450" y="588906"/>
                  </a:lnTo>
                  <a:lnTo>
                    <a:pt x="36172" y="591351"/>
                  </a:lnTo>
                  <a:lnTo>
                    <a:pt x="30899" y="585581"/>
                  </a:lnTo>
                  <a:lnTo>
                    <a:pt x="28575" y="5829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"/>
            <p:cNvSpPr/>
            <p:nvPr/>
          </p:nvSpPr>
          <p:spPr>
            <a:xfrm>
              <a:off x="3493293" y="1517332"/>
              <a:ext cx="54123" cy="152681"/>
            </a:xfrm>
            <a:custGeom>
              <a:avLst/>
              <a:gdLst/>
              <a:ahLst/>
              <a:cxnLst/>
              <a:rect l="0" t="0" r="0" b="0"/>
              <a:pathLst>
                <a:path w="54123" h="152681">
                  <a:moveTo>
                    <a:pt x="50007" y="0"/>
                  </a:moveTo>
                  <a:lnTo>
                    <a:pt x="50007" y="11932"/>
                  </a:lnTo>
                  <a:lnTo>
                    <a:pt x="50800" y="20337"/>
                  </a:lnTo>
                  <a:lnTo>
                    <a:pt x="53799" y="47456"/>
                  </a:lnTo>
                  <a:lnTo>
                    <a:pt x="54122" y="59260"/>
                  </a:lnTo>
                  <a:lnTo>
                    <a:pt x="53544" y="69034"/>
                  </a:lnTo>
                  <a:lnTo>
                    <a:pt x="52365" y="77455"/>
                  </a:lnTo>
                  <a:lnTo>
                    <a:pt x="50785" y="84974"/>
                  </a:lnTo>
                  <a:lnTo>
                    <a:pt x="48938" y="91892"/>
                  </a:lnTo>
                  <a:lnTo>
                    <a:pt x="46913" y="98409"/>
                  </a:lnTo>
                  <a:lnTo>
                    <a:pt x="45563" y="103706"/>
                  </a:lnTo>
                  <a:lnTo>
                    <a:pt x="44663" y="108190"/>
                  </a:lnTo>
                  <a:lnTo>
                    <a:pt x="44063" y="112132"/>
                  </a:lnTo>
                  <a:lnTo>
                    <a:pt x="42869" y="116664"/>
                  </a:lnTo>
                  <a:lnTo>
                    <a:pt x="41280" y="121591"/>
                  </a:lnTo>
                  <a:lnTo>
                    <a:pt x="39426" y="126781"/>
                  </a:lnTo>
                  <a:lnTo>
                    <a:pt x="37396" y="130241"/>
                  </a:lnTo>
                  <a:lnTo>
                    <a:pt x="35250" y="132547"/>
                  </a:lnTo>
                  <a:lnTo>
                    <a:pt x="33025" y="134085"/>
                  </a:lnTo>
                  <a:lnTo>
                    <a:pt x="30748" y="136062"/>
                  </a:lnTo>
                  <a:lnTo>
                    <a:pt x="28436" y="138333"/>
                  </a:lnTo>
                  <a:lnTo>
                    <a:pt x="26101" y="140800"/>
                  </a:lnTo>
                  <a:lnTo>
                    <a:pt x="23751" y="143397"/>
                  </a:lnTo>
                  <a:lnTo>
                    <a:pt x="15691" y="152680"/>
                  </a:lnTo>
                  <a:lnTo>
                    <a:pt x="14430" y="152269"/>
                  </a:lnTo>
                  <a:lnTo>
                    <a:pt x="12794" y="151043"/>
                  </a:lnTo>
                  <a:lnTo>
                    <a:pt x="8260" y="146782"/>
                  </a:lnTo>
                  <a:lnTo>
                    <a:pt x="7094" y="145480"/>
                  </a:lnTo>
                  <a:lnTo>
                    <a:pt x="0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"/>
            <p:cNvSpPr/>
            <p:nvPr/>
          </p:nvSpPr>
          <p:spPr>
            <a:xfrm>
              <a:off x="3814855" y="1028700"/>
              <a:ext cx="264227" cy="600073"/>
            </a:xfrm>
            <a:custGeom>
              <a:avLst/>
              <a:gdLst/>
              <a:ahLst/>
              <a:cxnLst/>
              <a:rect l="0" t="0" r="0" b="0"/>
              <a:pathLst>
                <a:path w="264227" h="600073">
                  <a:moveTo>
                    <a:pt x="264226" y="0"/>
                  </a:moveTo>
                  <a:lnTo>
                    <a:pt x="240315" y="0"/>
                  </a:lnTo>
                  <a:lnTo>
                    <a:pt x="233491" y="2539"/>
                  </a:lnTo>
                  <a:lnTo>
                    <a:pt x="229448" y="4550"/>
                  </a:lnTo>
                  <a:lnTo>
                    <a:pt x="218816" y="11606"/>
                  </a:lnTo>
                  <a:lnTo>
                    <a:pt x="185835" y="34685"/>
                  </a:lnTo>
                  <a:lnTo>
                    <a:pt x="159536" y="53833"/>
                  </a:lnTo>
                  <a:lnTo>
                    <a:pt x="149189" y="61606"/>
                  </a:lnTo>
                  <a:lnTo>
                    <a:pt x="140703" y="68693"/>
                  </a:lnTo>
                  <a:lnTo>
                    <a:pt x="133459" y="75323"/>
                  </a:lnTo>
                  <a:lnTo>
                    <a:pt x="127041" y="81647"/>
                  </a:lnTo>
                  <a:lnTo>
                    <a:pt x="120382" y="87769"/>
                  </a:lnTo>
                  <a:lnTo>
                    <a:pt x="113561" y="93755"/>
                  </a:lnTo>
                  <a:lnTo>
                    <a:pt x="106633" y="99651"/>
                  </a:lnTo>
                  <a:lnTo>
                    <a:pt x="100426" y="105486"/>
                  </a:lnTo>
                  <a:lnTo>
                    <a:pt x="94701" y="111281"/>
                  </a:lnTo>
                  <a:lnTo>
                    <a:pt x="89297" y="117050"/>
                  </a:lnTo>
                  <a:lnTo>
                    <a:pt x="84107" y="123753"/>
                  </a:lnTo>
                  <a:lnTo>
                    <a:pt x="79059" y="131079"/>
                  </a:lnTo>
                  <a:lnTo>
                    <a:pt x="74106" y="138821"/>
                  </a:lnTo>
                  <a:lnTo>
                    <a:pt x="69217" y="145887"/>
                  </a:lnTo>
                  <a:lnTo>
                    <a:pt x="64370" y="152503"/>
                  </a:lnTo>
                  <a:lnTo>
                    <a:pt x="54751" y="164934"/>
                  </a:lnTo>
                  <a:lnTo>
                    <a:pt x="45184" y="176809"/>
                  </a:lnTo>
                  <a:lnTo>
                    <a:pt x="37757" y="188436"/>
                  </a:lnTo>
                  <a:lnTo>
                    <a:pt x="31811" y="199954"/>
                  </a:lnTo>
                  <a:lnTo>
                    <a:pt x="26522" y="211423"/>
                  </a:lnTo>
                  <a:lnTo>
                    <a:pt x="19409" y="225411"/>
                  </a:lnTo>
                  <a:lnTo>
                    <a:pt x="12543" y="240200"/>
                  </a:lnTo>
                  <a:lnTo>
                    <a:pt x="9492" y="253123"/>
                  </a:lnTo>
                  <a:lnTo>
                    <a:pt x="8136" y="267756"/>
                  </a:lnTo>
                  <a:lnTo>
                    <a:pt x="6739" y="283785"/>
                  </a:lnTo>
                  <a:lnTo>
                    <a:pt x="3473" y="300434"/>
                  </a:lnTo>
                  <a:lnTo>
                    <a:pt x="1492" y="314819"/>
                  </a:lnTo>
                  <a:lnTo>
                    <a:pt x="611" y="328514"/>
                  </a:lnTo>
                  <a:lnTo>
                    <a:pt x="220" y="344126"/>
                  </a:lnTo>
                  <a:lnTo>
                    <a:pt x="0" y="368980"/>
                  </a:lnTo>
                  <a:lnTo>
                    <a:pt x="2065" y="383384"/>
                  </a:lnTo>
                  <a:lnTo>
                    <a:pt x="5629" y="397087"/>
                  </a:lnTo>
                  <a:lnTo>
                    <a:pt x="9858" y="412703"/>
                  </a:lnTo>
                  <a:lnTo>
                    <a:pt x="14384" y="426628"/>
                  </a:lnTo>
                  <a:lnTo>
                    <a:pt x="19041" y="440120"/>
                  </a:lnTo>
                  <a:lnTo>
                    <a:pt x="23757" y="455641"/>
                  </a:lnTo>
                  <a:lnTo>
                    <a:pt x="30616" y="469525"/>
                  </a:lnTo>
                  <a:lnTo>
                    <a:pt x="34667" y="475894"/>
                  </a:lnTo>
                  <a:lnTo>
                    <a:pt x="38955" y="482997"/>
                  </a:lnTo>
                  <a:lnTo>
                    <a:pt x="47953" y="498510"/>
                  </a:lnTo>
                  <a:lnTo>
                    <a:pt x="52576" y="505695"/>
                  </a:lnTo>
                  <a:lnTo>
                    <a:pt x="57245" y="512390"/>
                  </a:lnTo>
                  <a:lnTo>
                    <a:pt x="61944" y="518758"/>
                  </a:lnTo>
                  <a:lnTo>
                    <a:pt x="66665" y="523956"/>
                  </a:lnTo>
                  <a:lnTo>
                    <a:pt x="71400" y="528374"/>
                  </a:lnTo>
                  <a:lnTo>
                    <a:pt x="76144" y="532272"/>
                  </a:lnTo>
                  <a:lnTo>
                    <a:pt x="80894" y="536775"/>
                  </a:lnTo>
                  <a:lnTo>
                    <a:pt x="85649" y="541683"/>
                  </a:lnTo>
                  <a:lnTo>
                    <a:pt x="90406" y="546859"/>
                  </a:lnTo>
                  <a:lnTo>
                    <a:pt x="95164" y="551263"/>
                  </a:lnTo>
                  <a:lnTo>
                    <a:pt x="99925" y="555151"/>
                  </a:lnTo>
                  <a:lnTo>
                    <a:pt x="104685" y="558695"/>
                  </a:lnTo>
                  <a:lnTo>
                    <a:pt x="110241" y="562011"/>
                  </a:lnTo>
                  <a:lnTo>
                    <a:pt x="116325" y="565174"/>
                  </a:lnTo>
                  <a:lnTo>
                    <a:pt x="122763" y="568235"/>
                  </a:lnTo>
                  <a:lnTo>
                    <a:pt x="128643" y="571228"/>
                  </a:lnTo>
                  <a:lnTo>
                    <a:pt x="139408" y="577094"/>
                  </a:lnTo>
                  <a:lnTo>
                    <a:pt x="154394" y="585751"/>
                  </a:lnTo>
                  <a:lnTo>
                    <a:pt x="159255" y="587668"/>
                  </a:lnTo>
                  <a:lnTo>
                    <a:pt x="164083" y="588946"/>
                  </a:lnTo>
                  <a:lnTo>
                    <a:pt x="168889" y="589798"/>
                  </a:lnTo>
                  <a:lnTo>
                    <a:pt x="176345" y="593285"/>
                  </a:lnTo>
                  <a:lnTo>
                    <a:pt x="182306" y="597057"/>
                  </a:lnTo>
                  <a:lnTo>
                    <a:pt x="187600" y="598733"/>
                  </a:lnTo>
                  <a:lnTo>
                    <a:pt x="194716" y="599479"/>
                  </a:lnTo>
                  <a:lnTo>
                    <a:pt x="207012" y="600072"/>
                  </a:lnTo>
                  <a:lnTo>
                    <a:pt x="207076" y="5915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"/>
            <p:cNvSpPr/>
            <p:nvPr/>
          </p:nvSpPr>
          <p:spPr>
            <a:xfrm>
              <a:off x="4023146" y="1195538"/>
              <a:ext cx="248817" cy="390375"/>
            </a:xfrm>
            <a:custGeom>
              <a:avLst/>
              <a:gdLst/>
              <a:ahLst/>
              <a:cxnLst/>
              <a:rect l="0" t="0" r="0" b="0"/>
              <a:pathLst>
                <a:path w="248817" h="390375">
                  <a:moveTo>
                    <a:pt x="34504" y="38902"/>
                  </a:moveTo>
                  <a:lnTo>
                    <a:pt x="34504" y="31521"/>
                  </a:lnTo>
                  <a:lnTo>
                    <a:pt x="40207" y="23721"/>
                  </a:lnTo>
                  <a:lnTo>
                    <a:pt x="51296" y="10209"/>
                  </a:lnTo>
                  <a:lnTo>
                    <a:pt x="54429" y="8343"/>
                  </a:lnTo>
                  <a:lnTo>
                    <a:pt x="66425" y="4765"/>
                  </a:lnTo>
                  <a:lnTo>
                    <a:pt x="70866" y="2809"/>
                  </a:lnTo>
                  <a:lnTo>
                    <a:pt x="75413" y="552"/>
                  </a:lnTo>
                  <a:lnTo>
                    <a:pt x="80033" y="0"/>
                  </a:lnTo>
                  <a:lnTo>
                    <a:pt x="84700" y="585"/>
                  </a:lnTo>
                  <a:lnTo>
                    <a:pt x="89399" y="1927"/>
                  </a:lnTo>
                  <a:lnTo>
                    <a:pt x="94913" y="2822"/>
                  </a:lnTo>
                  <a:lnTo>
                    <a:pt x="100970" y="3418"/>
                  </a:lnTo>
                  <a:lnTo>
                    <a:pt x="113257" y="4081"/>
                  </a:lnTo>
                  <a:lnTo>
                    <a:pt x="124009" y="4376"/>
                  </a:lnTo>
                  <a:lnTo>
                    <a:pt x="129893" y="5407"/>
                  </a:lnTo>
                  <a:lnTo>
                    <a:pt x="136197" y="7047"/>
                  </a:lnTo>
                  <a:lnTo>
                    <a:pt x="142780" y="9093"/>
                  </a:lnTo>
                  <a:lnTo>
                    <a:pt x="148756" y="11409"/>
                  </a:lnTo>
                  <a:lnTo>
                    <a:pt x="154328" y="13906"/>
                  </a:lnTo>
                  <a:lnTo>
                    <a:pt x="159630" y="16523"/>
                  </a:lnTo>
                  <a:lnTo>
                    <a:pt x="164753" y="20172"/>
                  </a:lnTo>
                  <a:lnTo>
                    <a:pt x="169755" y="24510"/>
                  </a:lnTo>
                  <a:lnTo>
                    <a:pt x="174678" y="29307"/>
                  </a:lnTo>
                  <a:lnTo>
                    <a:pt x="182263" y="39717"/>
                  </a:lnTo>
                  <a:lnTo>
                    <a:pt x="188281" y="50694"/>
                  </a:lnTo>
                  <a:lnTo>
                    <a:pt x="193601" y="61923"/>
                  </a:lnTo>
                  <a:lnTo>
                    <a:pt x="200728" y="73263"/>
                  </a:lnTo>
                  <a:lnTo>
                    <a:pt x="204851" y="78954"/>
                  </a:lnTo>
                  <a:lnTo>
                    <a:pt x="207600" y="85606"/>
                  </a:lnTo>
                  <a:lnTo>
                    <a:pt x="209432" y="92898"/>
                  </a:lnTo>
                  <a:lnTo>
                    <a:pt x="210654" y="100617"/>
                  </a:lnTo>
                  <a:lnTo>
                    <a:pt x="212262" y="107667"/>
                  </a:lnTo>
                  <a:lnTo>
                    <a:pt x="214128" y="114273"/>
                  </a:lnTo>
                  <a:lnTo>
                    <a:pt x="216166" y="120582"/>
                  </a:lnTo>
                  <a:lnTo>
                    <a:pt x="216731" y="127645"/>
                  </a:lnTo>
                  <a:lnTo>
                    <a:pt x="216313" y="135211"/>
                  </a:lnTo>
                  <a:lnTo>
                    <a:pt x="215241" y="143113"/>
                  </a:lnTo>
                  <a:lnTo>
                    <a:pt x="214527" y="151238"/>
                  </a:lnTo>
                  <a:lnTo>
                    <a:pt x="214050" y="159513"/>
                  </a:lnTo>
                  <a:lnTo>
                    <a:pt x="213732" y="167887"/>
                  </a:lnTo>
                  <a:lnTo>
                    <a:pt x="212727" y="176327"/>
                  </a:lnTo>
                  <a:lnTo>
                    <a:pt x="211263" y="184811"/>
                  </a:lnTo>
                  <a:lnTo>
                    <a:pt x="209493" y="193324"/>
                  </a:lnTo>
                  <a:lnTo>
                    <a:pt x="206726" y="200905"/>
                  </a:lnTo>
                  <a:lnTo>
                    <a:pt x="203293" y="207864"/>
                  </a:lnTo>
                  <a:lnTo>
                    <a:pt x="195246" y="221628"/>
                  </a:lnTo>
                  <a:lnTo>
                    <a:pt x="186378" y="237271"/>
                  </a:lnTo>
                  <a:lnTo>
                    <a:pt x="181791" y="244490"/>
                  </a:lnTo>
                  <a:lnTo>
                    <a:pt x="177145" y="251208"/>
                  </a:lnTo>
                  <a:lnTo>
                    <a:pt x="172460" y="257592"/>
                  </a:lnTo>
                  <a:lnTo>
                    <a:pt x="163022" y="269765"/>
                  </a:lnTo>
                  <a:lnTo>
                    <a:pt x="144027" y="293102"/>
                  </a:lnTo>
                  <a:lnTo>
                    <a:pt x="139270" y="297903"/>
                  </a:lnTo>
                  <a:lnTo>
                    <a:pt x="134510" y="302057"/>
                  </a:lnTo>
                  <a:lnTo>
                    <a:pt x="129749" y="305778"/>
                  </a:lnTo>
                  <a:lnTo>
                    <a:pt x="124988" y="309212"/>
                  </a:lnTo>
                  <a:lnTo>
                    <a:pt x="120227" y="312454"/>
                  </a:lnTo>
                  <a:lnTo>
                    <a:pt x="115464" y="315567"/>
                  </a:lnTo>
                  <a:lnTo>
                    <a:pt x="109909" y="317643"/>
                  </a:lnTo>
                  <a:lnTo>
                    <a:pt x="103824" y="319026"/>
                  </a:lnTo>
                  <a:lnTo>
                    <a:pt x="97386" y="319949"/>
                  </a:lnTo>
                  <a:lnTo>
                    <a:pt x="91506" y="321516"/>
                  </a:lnTo>
                  <a:lnTo>
                    <a:pt x="85999" y="323514"/>
                  </a:lnTo>
                  <a:lnTo>
                    <a:pt x="80740" y="325798"/>
                  </a:lnTo>
                  <a:lnTo>
                    <a:pt x="75647" y="327321"/>
                  </a:lnTo>
                  <a:lnTo>
                    <a:pt x="70663" y="328336"/>
                  </a:lnTo>
                  <a:lnTo>
                    <a:pt x="65754" y="329013"/>
                  </a:lnTo>
                  <a:lnTo>
                    <a:pt x="60893" y="328512"/>
                  </a:lnTo>
                  <a:lnTo>
                    <a:pt x="56065" y="327225"/>
                  </a:lnTo>
                  <a:lnTo>
                    <a:pt x="51259" y="325415"/>
                  </a:lnTo>
                  <a:lnTo>
                    <a:pt x="46468" y="324208"/>
                  </a:lnTo>
                  <a:lnTo>
                    <a:pt x="41686" y="323403"/>
                  </a:lnTo>
                  <a:lnTo>
                    <a:pt x="36911" y="322867"/>
                  </a:lnTo>
                  <a:lnTo>
                    <a:pt x="32933" y="321557"/>
                  </a:lnTo>
                  <a:lnTo>
                    <a:pt x="26397" y="317561"/>
                  </a:lnTo>
                  <a:lnTo>
                    <a:pt x="18730" y="312610"/>
                  </a:lnTo>
                  <a:lnTo>
                    <a:pt x="14462" y="309956"/>
                  </a:lnTo>
                  <a:lnTo>
                    <a:pt x="11618" y="307235"/>
                  </a:lnTo>
                  <a:lnTo>
                    <a:pt x="9721" y="304468"/>
                  </a:lnTo>
                  <a:lnTo>
                    <a:pt x="6820" y="298854"/>
                  </a:lnTo>
                  <a:lnTo>
                    <a:pt x="2885" y="293183"/>
                  </a:lnTo>
                  <a:lnTo>
                    <a:pt x="1518" y="290338"/>
                  </a:lnTo>
                  <a:lnTo>
                    <a:pt x="0" y="284636"/>
                  </a:lnTo>
                  <a:lnTo>
                    <a:pt x="388" y="281782"/>
                  </a:lnTo>
                  <a:lnTo>
                    <a:pt x="4599" y="270358"/>
                  </a:lnTo>
                  <a:lnTo>
                    <a:pt x="5042" y="267501"/>
                  </a:lnTo>
                  <a:lnTo>
                    <a:pt x="6925" y="264643"/>
                  </a:lnTo>
                  <a:lnTo>
                    <a:pt x="13251" y="258929"/>
                  </a:lnTo>
                  <a:lnTo>
                    <a:pt x="19237" y="255754"/>
                  </a:lnTo>
                  <a:lnTo>
                    <a:pt x="25337" y="253390"/>
                  </a:lnTo>
                  <a:lnTo>
                    <a:pt x="29186" y="251427"/>
                  </a:lnTo>
                  <a:lnTo>
                    <a:pt x="33340" y="249165"/>
                  </a:lnTo>
                  <a:lnTo>
                    <a:pt x="38490" y="247657"/>
                  </a:lnTo>
                  <a:lnTo>
                    <a:pt x="44305" y="246652"/>
                  </a:lnTo>
                  <a:lnTo>
                    <a:pt x="50563" y="245982"/>
                  </a:lnTo>
                  <a:lnTo>
                    <a:pt x="65054" y="248393"/>
                  </a:lnTo>
                  <a:lnTo>
                    <a:pt x="85033" y="252857"/>
                  </a:lnTo>
                  <a:lnTo>
                    <a:pt x="108671" y="258691"/>
                  </a:lnTo>
                  <a:lnTo>
                    <a:pt x="126017" y="264485"/>
                  </a:lnTo>
                  <a:lnTo>
                    <a:pt x="139169" y="270253"/>
                  </a:lnTo>
                  <a:lnTo>
                    <a:pt x="165263" y="284933"/>
                  </a:lnTo>
                  <a:lnTo>
                    <a:pt x="171683" y="288647"/>
                  </a:lnTo>
                  <a:lnTo>
                    <a:pt x="176757" y="292076"/>
                  </a:lnTo>
                  <a:lnTo>
                    <a:pt x="184511" y="298426"/>
                  </a:lnTo>
                  <a:lnTo>
                    <a:pt x="188483" y="302405"/>
                  </a:lnTo>
                  <a:lnTo>
                    <a:pt x="192719" y="306963"/>
                  </a:lnTo>
                  <a:lnTo>
                    <a:pt x="197131" y="311907"/>
                  </a:lnTo>
                  <a:lnTo>
                    <a:pt x="201659" y="316155"/>
                  </a:lnTo>
                  <a:lnTo>
                    <a:pt x="206265" y="319940"/>
                  </a:lnTo>
                  <a:lnTo>
                    <a:pt x="210924" y="323415"/>
                  </a:lnTo>
                  <a:lnTo>
                    <a:pt x="218217" y="329817"/>
                  </a:lnTo>
                  <a:lnTo>
                    <a:pt x="221273" y="332858"/>
                  </a:lnTo>
                  <a:lnTo>
                    <a:pt x="226785" y="341316"/>
                  </a:lnTo>
                  <a:lnTo>
                    <a:pt x="231881" y="350473"/>
                  </a:lnTo>
                  <a:lnTo>
                    <a:pt x="238418" y="360983"/>
                  </a:lnTo>
                  <a:lnTo>
                    <a:pt x="241502" y="370130"/>
                  </a:lnTo>
                  <a:lnTo>
                    <a:pt x="246296" y="378872"/>
                  </a:lnTo>
                  <a:lnTo>
                    <a:pt x="248816" y="3903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"/>
            <p:cNvSpPr/>
            <p:nvPr/>
          </p:nvSpPr>
          <p:spPr>
            <a:xfrm>
              <a:off x="4379118" y="1525905"/>
              <a:ext cx="28576" cy="128588"/>
            </a:xfrm>
            <a:custGeom>
              <a:avLst/>
              <a:gdLst/>
              <a:ahLst/>
              <a:cxnLst/>
              <a:rect l="0" t="0" r="0" b="0"/>
              <a:pathLst>
                <a:path w="28576" h="128588">
                  <a:moveTo>
                    <a:pt x="0" y="0"/>
                  </a:moveTo>
                  <a:lnTo>
                    <a:pt x="0" y="7381"/>
                  </a:lnTo>
                  <a:lnTo>
                    <a:pt x="794" y="7778"/>
                  </a:lnTo>
                  <a:lnTo>
                    <a:pt x="2117" y="8043"/>
                  </a:lnTo>
                  <a:lnTo>
                    <a:pt x="3793" y="8219"/>
                  </a:lnTo>
                  <a:lnTo>
                    <a:pt x="4910" y="10242"/>
                  </a:lnTo>
                  <a:lnTo>
                    <a:pt x="5654" y="13495"/>
                  </a:lnTo>
                  <a:lnTo>
                    <a:pt x="6151" y="17569"/>
                  </a:lnTo>
                  <a:lnTo>
                    <a:pt x="7276" y="21238"/>
                  </a:lnTo>
                  <a:lnTo>
                    <a:pt x="8820" y="24636"/>
                  </a:lnTo>
                  <a:lnTo>
                    <a:pt x="10642" y="27854"/>
                  </a:lnTo>
                  <a:lnTo>
                    <a:pt x="11858" y="30952"/>
                  </a:lnTo>
                  <a:lnTo>
                    <a:pt x="12668" y="33969"/>
                  </a:lnTo>
                  <a:lnTo>
                    <a:pt x="13208" y="36934"/>
                  </a:lnTo>
                  <a:lnTo>
                    <a:pt x="13568" y="40815"/>
                  </a:lnTo>
                  <a:lnTo>
                    <a:pt x="13808" y="45307"/>
                  </a:lnTo>
                  <a:lnTo>
                    <a:pt x="14075" y="54426"/>
                  </a:lnTo>
                  <a:lnTo>
                    <a:pt x="14224" y="65868"/>
                  </a:lnTo>
                  <a:lnTo>
                    <a:pt x="14279" y="87284"/>
                  </a:lnTo>
                  <a:lnTo>
                    <a:pt x="15076" y="90574"/>
                  </a:lnTo>
                  <a:lnTo>
                    <a:pt x="16401" y="93720"/>
                  </a:lnTo>
                  <a:lnTo>
                    <a:pt x="18077" y="96770"/>
                  </a:lnTo>
                  <a:lnTo>
                    <a:pt x="19196" y="99756"/>
                  </a:lnTo>
                  <a:lnTo>
                    <a:pt x="19941" y="102699"/>
                  </a:lnTo>
                  <a:lnTo>
                    <a:pt x="21137" y="109715"/>
                  </a:lnTo>
                  <a:lnTo>
                    <a:pt x="21301" y="113215"/>
                  </a:lnTo>
                  <a:lnTo>
                    <a:pt x="21345" y="115481"/>
                  </a:lnTo>
                  <a:lnTo>
                    <a:pt x="22167" y="116992"/>
                  </a:lnTo>
                  <a:lnTo>
                    <a:pt x="23510" y="118000"/>
                  </a:lnTo>
                  <a:lnTo>
                    <a:pt x="25198" y="118671"/>
                  </a:lnTo>
                  <a:lnTo>
                    <a:pt x="26324" y="120072"/>
                  </a:lnTo>
                  <a:lnTo>
                    <a:pt x="27075" y="121958"/>
                  </a:lnTo>
                  <a:lnTo>
                    <a:pt x="28575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"/>
            <p:cNvSpPr/>
            <p:nvPr/>
          </p:nvSpPr>
          <p:spPr>
            <a:xfrm>
              <a:off x="4600575" y="1165967"/>
              <a:ext cx="227612" cy="410966"/>
            </a:xfrm>
            <a:custGeom>
              <a:avLst/>
              <a:gdLst/>
              <a:ahLst/>
              <a:cxnLst/>
              <a:rect l="0" t="0" r="0" b="0"/>
              <a:pathLst>
                <a:path w="227612" h="410966">
                  <a:moveTo>
                    <a:pt x="0" y="25610"/>
                  </a:moveTo>
                  <a:lnTo>
                    <a:pt x="0" y="18229"/>
                  </a:lnTo>
                  <a:lnTo>
                    <a:pt x="3792" y="12840"/>
                  </a:lnTo>
                  <a:lnTo>
                    <a:pt x="5703" y="11382"/>
                  </a:lnTo>
                  <a:lnTo>
                    <a:pt x="9942" y="9761"/>
                  </a:lnTo>
                  <a:lnTo>
                    <a:pt x="13772" y="9329"/>
                  </a:lnTo>
                  <a:lnTo>
                    <a:pt x="18706" y="9041"/>
                  </a:lnTo>
                  <a:lnTo>
                    <a:pt x="24377" y="8849"/>
                  </a:lnTo>
                  <a:lnTo>
                    <a:pt x="29745" y="7769"/>
                  </a:lnTo>
                  <a:lnTo>
                    <a:pt x="34911" y="6096"/>
                  </a:lnTo>
                  <a:lnTo>
                    <a:pt x="39943" y="4028"/>
                  </a:lnTo>
                  <a:lnTo>
                    <a:pt x="46472" y="2650"/>
                  </a:lnTo>
                  <a:lnTo>
                    <a:pt x="54000" y="1731"/>
                  </a:lnTo>
                  <a:lnTo>
                    <a:pt x="62194" y="1118"/>
                  </a:lnTo>
                  <a:lnTo>
                    <a:pt x="77647" y="437"/>
                  </a:lnTo>
                  <a:lnTo>
                    <a:pt x="106972" y="0"/>
                  </a:lnTo>
                  <a:lnTo>
                    <a:pt x="114176" y="917"/>
                  </a:lnTo>
                  <a:lnTo>
                    <a:pt x="121361" y="2480"/>
                  </a:lnTo>
                  <a:lnTo>
                    <a:pt x="128533" y="4475"/>
                  </a:lnTo>
                  <a:lnTo>
                    <a:pt x="135694" y="5805"/>
                  </a:lnTo>
                  <a:lnTo>
                    <a:pt x="142850" y="6692"/>
                  </a:lnTo>
                  <a:lnTo>
                    <a:pt x="150002" y="7283"/>
                  </a:lnTo>
                  <a:lnTo>
                    <a:pt x="156357" y="8629"/>
                  </a:lnTo>
                  <a:lnTo>
                    <a:pt x="162182" y="10480"/>
                  </a:lnTo>
                  <a:lnTo>
                    <a:pt x="167652" y="12666"/>
                  </a:lnTo>
                  <a:lnTo>
                    <a:pt x="172093" y="15075"/>
                  </a:lnTo>
                  <a:lnTo>
                    <a:pt x="179144" y="20293"/>
                  </a:lnTo>
                  <a:lnTo>
                    <a:pt x="181342" y="23018"/>
                  </a:lnTo>
                  <a:lnTo>
                    <a:pt x="182807" y="25787"/>
                  </a:lnTo>
                  <a:lnTo>
                    <a:pt x="183784" y="28585"/>
                  </a:lnTo>
                  <a:lnTo>
                    <a:pt x="184869" y="36775"/>
                  </a:lnTo>
                  <a:lnTo>
                    <a:pt x="185159" y="41626"/>
                  </a:lnTo>
                  <a:lnTo>
                    <a:pt x="184558" y="45812"/>
                  </a:lnTo>
                  <a:lnTo>
                    <a:pt x="179920" y="57208"/>
                  </a:lnTo>
                  <a:lnTo>
                    <a:pt x="175743" y="66958"/>
                  </a:lnTo>
                  <a:lnTo>
                    <a:pt x="169125" y="77642"/>
                  </a:lnTo>
                  <a:lnTo>
                    <a:pt x="165137" y="83158"/>
                  </a:lnTo>
                  <a:lnTo>
                    <a:pt x="160097" y="88740"/>
                  </a:lnTo>
                  <a:lnTo>
                    <a:pt x="154357" y="94367"/>
                  </a:lnTo>
                  <a:lnTo>
                    <a:pt x="148148" y="100023"/>
                  </a:lnTo>
                  <a:lnTo>
                    <a:pt x="141627" y="104746"/>
                  </a:lnTo>
                  <a:lnTo>
                    <a:pt x="134900" y="108848"/>
                  </a:lnTo>
                  <a:lnTo>
                    <a:pt x="128033" y="112534"/>
                  </a:lnTo>
                  <a:lnTo>
                    <a:pt x="121074" y="116897"/>
                  </a:lnTo>
                  <a:lnTo>
                    <a:pt x="114053" y="121711"/>
                  </a:lnTo>
                  <a:lnTo>
                    <a:pt x="106992" y="126824"/>
                  </a:lnTo>
                  <a:lnTo>
                    <a:pt x="100696" y="131186"/>
                  </a:lnTo>
                  <a:lnTo>
                    <a:pt x="89468" y="138573"/>
                  </a:lnTo>
                  <a:lnTo>
                    <a:pt x="74222" y="148086"/>
                  </a:lnTo>
                  <a:lnTo>
                    <a:pt x="70118" y="151076"/>
                  </a:lnTo>
                  <a:lnTo>
                    <a:pt x="63443" y="156938"/>
                  </a:lnTo>
                  <a:lnTo>
                    <a:pt x="57830" y="160178"/>
                  </a:lnTo>
                  <a:lnTo>
                    <a:pt x="55222" y="161042"/>
                  </a:lnTo>
                  <a:lnTo>
                    <a:pt x="53483" y="162570"/>
                  </a:lnTo>
                  <a:lnTo>
                    <a:pt x="52324" y="164542"/>
                  </a:lnTo>
                  <a:lnTo>
                    <a:pt x="50464" y="169999"/>
                  </a:lnTo>
                  <a:lnTo>
                    <a:pt x="51105" y="170447"/>
                  </a:lnTo>
                  <a:lnTo>
                    <a:pt x="53934" y="170945"/>
                  </a:lnTo>
                  <a:lnTo>
                    <a:pt x="59953" y="171166"/>
                  </a:lnTo>
                  <a:lnTo>
                    <a:pt x="63782" y="171225"/>
                  </a:lnTo>
                  <a:lnTo>
                    <a:pt x="67921" y="172216"/>
                  </a:lnTo>
                  <a:lnTo>
                    <a:pt x="72268" y="173830"/>
                  </a:lnTo>
                  <a:lnTo>
                    <a:pt x="76754" y="175858"/>
                  </a:lnTo>
                  <a:lnTo>
                    <a:pt x="82125" y="177211"/>
                  </a:lnTo>
                  <a:lnTo>
                    <a:pt x="88087" y="178112"/>
                  </a:lnTo>
                  <a:lnTo>
                    <a:pt x="94443" y="178713"/>
                  </a:lnTo>
                  <a:lnTo>
                    <a:pt x="101856" y="179114"/>
                  </a:lnTo>
                  <a:lnTo>
                    <a:pt x="118559" y="179559"/>
                  </a:lnTo>
                  <a:lnTo>
                    <a:pt x="142020" y="179810"/>
                  </a:lnTo>
                  <a:lnTo>
                    <a:pt x="155005" y="187465"/>
                  </a:lnTo>
                  <a:lnTo>
                    <a:pt x="171599" y="200188"/>
                  </a:lnTo>
                  <a:lnTo>
                    <a:pt x="190599" y="216290"/>
                  </a:lnTo>
                  <a:lnTo>
                    <a:pt x="203266" y="228930"/>
                  </a:lnTo>
                  <a:lnTo>
                    <a:pt x="211711" y="239262"/>
                  </a:lnTo>
                  <a:lnTo>
                    <a:pt x="217340" y="248055"/>
                  </a:lnTo>
                  <a:lnTo>
                    <a:pt x="221093" y="255821"/>
                  </a:lnTo>
                  <a:lnTo>
                    <a:pt x="223595" y="262904"/>
                  </a:lnTo>
                  <a:lnTo>
                    <a:pt x="226376" y="274902"/>
                  </a:lnTo>
                  <a:lnTo>
                    <a:pt x="227611" y="283409"/>
                  </a:lnTo>
                  <a:lnTo>
                    <a:pt x="226044" y="292905"/>
                  </a:lnTo>
                  <a:lnTo>
                    <a:pt x="222701" y="303475"/>
                  </a:lnTo>
                  <a:lnTo>
                    <a:pt x="218570" y="314523"/>
                  </a:lnTo>
                  <a:lnTo>
                    <a:pt x="211971" y="325783"/>
                  </a:lnTo>
                  <a:lnTo>
                    <a:pt x="207989" y="331453"/>
                  </a:lnTo>
                  <a:lnTo>
                    <a:pt x="202953" y="336185"/>
                  </a:lnTo>
                  <a:lnTo>
                    <a:pt x="197215" y="340293"/>
                  </a:lnTo>
                  <a:lnTo>
                    <a:pt x="191007" y="343984"/>
                  </a:lnTo>
                  <a:lnTo>
                    <a:pt x="184488" y="348349"/>
                  </a:lnTo>
                  <a:lnTo>
                    <a:pt x="177761" y="353164"/>
                  </a:lnTo>
                  <a:lnTo>
                    <a:pt x="170894" y="358280"/>
                  </a:lnTo>
                  <a:lnTo>
                    <a:pt x="163936" y="362642"/>
                  </a:lnTo>
                  <a:lnTo>
                    <a:pt x="156916" y="366503"/>
                  </a:lnTo>
                  <a:lnTo>
                    <a:pt x="149854" y="370030"/>
                  </a:lnTo>
                  <a:lnTo>
                    <a:pt x="142765" y="374286"/>
                  </a:lnTo>
                  <a:lnTo>
                    <a:pt x="135658" y="379028"/>
                  </a:lnTo>
                  <a:lnTo>
                    <a:pt x="128539" y="384094"/>
                  </a:lnTo>
                  <a:lnTo>
                    <a:pt x="121411" y="388425"/>
                  </a:lnTo>
                  <a:lnTo>
                    <a:pt x="114279" y="392264"/>
                  </a:lnTo>
                  <a:lnTo>
                    <a:pt x="107142" y="395776"/>
                  </a:lnTo>
                  <a:lnTo>
                    <a:pt x="100796" y="398117"/>
                  </a:lnTo>
                  <a:lnTo>
                    <a:pt x="94979" y="399678"/>
                  </a:lnTo>
                  <a:lnTo>
                    <a:pt x="89513" y="400719"/>
                  </a:lnTo>
                  <a:lnTo>
                    <a:pt x="83487" y="402365"/>
                  </a:lnTo>
                  <a:lnTo>
                    <a:pt x="77089" y="404415"/>
                  </a:lnTo>
                  <a:lnTo>
                    <a:pt x="70443" y="406734"/>
                  </a:lnTo>
                  <a:lnTo>
                    <a:pt x="65218" y="408280"/>
                  </a:lnTo>
                  <a:lnTo>
                    <a:pt x="60942" y="409311"/>
                  </a:lnTo>
                  <a:lnTo>
                    <a:pt x="54072" y="410456"/>
                  </a:lnTo>
                  <a:lnTo>
                    <a:pt x="48374" y="410965"/>
                  </a:lnTo>
                  <a:lnTo>
                    <a:pt x="44949" y="410149"/>
                  </a:lnTo>
                  <a:lnTo>
                    <a:pt x="41078" y="408652"/>
                  </a:lnTo>
                  <a:lnTo>
                    <a:pt x="31045" y="403956"/>
                  </a:lnTo>
                  <a:lnTo>
                    <a:pt x="30221" y="401666"/>
                  </a:lnTo>
                  <a:lnTo>
                    <a:pt x="28900" y="389382"/>
                  </a:lnTo>
                  <a:lnTo>
                    <a:pt x="28575" y="3770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"/>
            <p:cNvSpPr/>
            <p:nvPr/>
          </p:nvSpPr>
          <p:spPr>
            <a:xfrm>
              <a:off x="4850606" y="1080166"/>
              <a:ext cx="235530" cy="565755"/>
            </a:xfrm>
            <a:custGeom>
              <a:avLst/>
              <a:gdLst/>
              <a:ahLst/>
              <a:cxnLst/>
              <a:rect l="0" t="0" r="0" b="0"/>
              <a:pathLst>
                <a:path w="235530" h="565755">
                  <a:moveTo>
                    <a:pt x="0" y="8541"/>
                  </a:moveTo>
                  <a:lnTo>
                    <a:pt x="0" y="1160"/>
                  </a:lnTo>
                  <a:lnTo>
                    <a:pt x="794" y="763"/>
                  </a:lnTo>
                  <a:lnTo>
                    <a:pt x="7771" y="126"/>
                  </a:lnTo>
                  <a:lnTo>
                    <a:pt x="14473" y="15"/>
                  </a:lnTo>
                  <a:lnTo>
                    <a:pt x="16793" y="0"/>
                  </a:lnTo>
                  <a:lnTo>
                    <a:pt x="23603" y="2522"/>
                  </a:lnTo>
                  <a:lnTo>
                    <a:pt x="27641" y="4529"/>
                  </a:lnTo>
                  <a:lnTo>
                    <a:pt x="31921" y="5866"/>
                  </a:lnTo>
                  <a:lnTo>
                    <a:pt x="36362" y="6758"/>
                  </a:lnTo>
                  <a:lnTo>
                    <a:pt x="40910" y="7352"/>
                  </a:lnTo>
                  <a:lnTo>
                    <a:pt x="46323" y="8701"/>
                  </a:lnTo>
                  <a:lnTo>
                    <a:pt x="52314" y="10553"/>
                  </a:lnTo>
                  <a:lnTo>
                    <a:pt x="58688" y="12740"/>
                  </a:lnTo>
                  <a:lnTo>
                    <a:pt x="72121" y="17710"/>
                  </a:lnTo>
                  <a:lnTo>
                    <a:pt x="79037" y="20368"/>
                  </a:lnTo>
                  <a:lnTo>
                    <a:pt x="86029" y="24046"/>
                  </a:lnTo>
                  <a:lnTo>
                    <a:pt x="93071" y="28403"/>
                  </a:lnTo>
                  <a:lnTo>
                    <a:pt x="100147" y="33212"/>
                  </a:lnTo>
                  <a:lnTo>
                    <a:pt x="107246" y="38323"/>
                  </a:lnTo>
                  <a:lnTo>
                    <a:pt x="121484" y="49083"/>
                  </a:lnTo>
                  <a:lnTo>
                    <a:pt x="135757" y="65096"/>
                  </a:lnTo>
                  <a:lnTo>
                    <a:pt x="154799" y="88155"/>
                  </a:lnTo>
                  <a:lnTo>
                    <a:pt x="177018" y="115909"/>
                  </a:lnTo>
                  <a:lnTo>
                    <a:pt x="192624" y="138222"/>
                  </a:lnTo>
                  <a:lnTo>
                    <a:pt x="203822" y="156908"/>
                  </a:lnTo>
                  <a:lnTo>
                    <a:pt x="212081" y="173175"/>
                  </a:lnTo>
                  <a:lnTo>
                    <a:pt x="218382" y="186877"/>
                  </a:lnTo>
                  <a:lnTo>
                    <a:pt x="223374" y="198869"/>
                  </a:lnTo>
                  <a:lnTo>
                    <a:pt x="227497" y="209721"/>
                  </a:lnTo>
                  <a:lnTo>
                    <a:pt x="230246" y="220766"/>
                  </a:lnTo>
                  <a:lnTo>
                    <a:pt x="232079" y="231940"/>
                  </a:lnTo>
                  <a:lnTo>
                    <a:pt x="233300" y="243198"/>
                  </a:lnTo>
                  <a:lnTo>
                    <a:pt x="234115" y="253562"/>
                  </a:lnTo>
                  <a:lnTo>
                    <a:pt x="234658" y="263328"/>
                  </a:lnTo>
                  <a:lnTo>
                    <a:pt x="235020" y="272697"/>
                  </a:lnTo>
                  <a:lnTo>
                    <a:pt x="235422" y="293266"/>
                  </a:lnTo>
                  <a:lnTo>
                    <a:pt x="235529" y="304085"/>
                  </a:lnTo>
                  <a:lnTo>
                    <a:pt x="234807" y="314155"/>
                  </a:lnTo>
                  <a:lnTo>
                    <a:pt x="233531" y="323727"/>
                  </a:lnTo>
                  <a:lnTo>
                    <a:pt x="229998" y="342933"/>
                  </a:lnTo>
                  <a:lnTo>
                    <a:pt x="225781" y="364170"/>
                  </a:lnTo>
                  <a:lnTo>
                    <a:pt x="223546" y="374214"/>
                  </a:lnTo>
                  <a:lnTo>
                    <a:pt x="218945" y="392995"/>
                  </a:lnTo>
                  <a:lnTo>
                    <a:pt x="215020" y="402004"/>
                  </a:lnTo>
                  <a:lnTo>
                    <a:pt x="210021" y="410867"/>
                  </a:lnTo>
                  <a:lnTo>
                    <a:pt x="204307" y="419633"/>
                  </a:lnTo>
                  <a:lnTo>
                    <a:pt x="198912" y="428335"/>
                  </a:lnTo>
                  <a:lnTo>
                    <a:pt x="188682" y="445624"/>
                  </a:lnTo>
                  <a:lnTo>
                    <a:pt x="182938" y="453282"/>
                  </a:lnTo>
                  <a:lnTo>
                    <a:pt x="176727" y="460293"/>
                  </a:lnTo>
                  <a:lnTo>
                    <a:pt x="170206" y="466871"/>
                  </a:lnTo>
                  <a:lnTo>
                    <a:pt x="163477" y="473162"/>
                  </a:lnTo>
                  <a:lnTo>
                    <a:pt x="156610" y="479261"/>
                  </a:lnTo>
                  <a:lnTo>
                    <a:pt x="142629" y="491117"/>
                  </a:lnTo>
                  <a:lnTo>
                    <a:pt x="128478" y="502737"/>
                  </a:lnTo>
                  <a:lnTo>
                    <a:pt x="122164" y="508503"/>
                  </a:lnTo>
                  <a:lnTo>
                    <a:pt x="116368" y="514251"/>
                  </a:lnTo>
                  <a:lnTo>
                    <a:pt x="110915" y="519989"/>
                  </a:lnTo>
                  <a:lnTo>
                    <a:pt x="104900" y="524766"/>
                  </a:lnTo>
                  <a:lnTo>
                    <a:pt x="98508" y="528904"/>
                  </a:lnTo>
                  <a:lnTo>
                    <a:pt x="80252" y="539277"/>
                  </a:lnTo>
                  <a:lnTo>
                    <a:pt x="74932" y="542388"/>
                  </a:lnTo>
                  <a:lnTo>
                    <a:pt x="70592" y="545414"/>
                  </a:lnTo>
                  <a:lnTo>
                    <a:pt x="63653" y="551316"/>
                  </a:lnTo>
                  <a:lnTo>
                    <a:pt x="59898" y="553271"/>
                  </a:lnTo>
                  <a:lnTo>
                    <a:pt x="55807" y="554574"/>
                  </a:lnTo>
                  <a:lnTo>
                    <a:pt x="51493" y="555443"/>
                  </a:lnTo>
                  <a:lnTo>
                    <a:pt x="48615" y="556975"/>
                  </a:lnTo>
                  <a:lnTo>
                    <a:pt x="46698" y="558949"/>
                  </a:lnTo>
                  <a:lnTo>
                    <a:pt x="45419" y="561217"/>
                  </a:lnTo>
                  <a:lnTo>
                    <a:pt x="43773" y="562729"/>
                  </a:lnTo>
                  <a:lnTo>
                    <a:pt x="41882" y="563737"/>
                  </a:lnTo>
                  <a:lnTo>
                    <a:pt x="35719" y="5657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"/>
            <p:cNvSpPr/>
            <p:nvPr/>
          </p:nvSpPr>
          <p:spPr>
            <a:xfrm>
              <a:off x="5122068" y="1568767"/>
              <a:ext cx="106863" cy="162879"/>
            </a:xfrm>
            <a:custGeom>
              <a:avLst/>
              <a:gdLst/>
              <a:ahLst/>
              <a:cxnLst/>
              <a:rect l="0" t="0" r="0" b="0"/>
              <a:pathLst>
                <a:path w="106863" h="162879">
                  <a:moveTo>
                    <a:pt x="100013" y="0"/>
                  </a:moveTo>
                  <a:lnTo>
                    <a:pt x="100013" y="4551"/>
                  </a:lnTo>
                  <a:lnTo>
                    <a:pt x="100807" y="5891"/>
                  </a:lnTo>
                  <a:lnTo>
                    <a:pt x="102130" y="6785"/>
                  </a:lnTo>
                  <a:lnTo>
                    <a:pt x="103806" y="7381"/>
                  </a:lnTo>
                  <a:lnTo>
                    <a:pt x="104923" y="9683"/>
                  </a:lnTo>
                  <a:lnTo>
                    <a:pt x="105667" y="13123"/>
                  </a:lnTo>
                  <a:lnTo>
                    <a:pt x="106164" y="17321"/>
                  </a:lnTo>
                  <a:lnTo>
                    <a:pt x="106495" y="21072"/>
                  </a:lnTo>
                  <a:lnTo>
                    <a:pt x="106715" y="24526"/>
                  </a:lnTo>
                  <a:lnTo>
                    <a:pt x="106862" y="27781"/>
                  </a:lnTo>
                  <a:lnTo>
                    <a:pt x="106167" y="31856"/>
                  </a:lnTo>
                  <a:lnTo>
                    <a:pt x="104909" y="36477"/>
                  </a:lnTo>
                  <a:lnTo>
                    <a:pt x="103277" y="41463"/>
                  </a:lnTo>
                  <a:lnTo>
                    <a:pt x="101395" y="46692"/>
                  </a:lnTo>
                  <a:lnTo>
                    <a:pt x="97188" y="57582"/>
                  </a:lnTo>
                  <a:lnTo>
                    <a:pt x="94954" y="62201"/>
                  </a:lnTo>
                  <a:lnTo>
                    <a:pt x="92672" y="66232"/>
                  </a:lnTo>
                  <a:lnTo>
                    <a:pt x="90356" y="69872"/>
                  </a:lnTo>
                  <a:lnTo>
                    <a:pt x="82463" y="79919"/>
                  </a:lnTo>
                  <a:lnTo>
                    <a:pt x="56759" y="111402"/>
                  </a:lnTo>
                  <a:lnTo>
                    <a:pt x="45777" y="123798"/>
                  </a:lnTo>
                  <a:lnTo>
                    <a:pt x="36868" y="133015"/>
                  </a:lnTo>
                  <a:lnTo>
                    <a:pt x="29341" y="140112"/>
                  </a:lnTo>
                  <a:lnTo>
                    <a:pt x="23530" y="144843"/>
                  </a:lnTo>
                  <a:lnTo>
                    <a:pt x="18862" y="147997"/>
                  </a:lnTo>
                  <a:lnTo>
                    <a:pt x="14956" y="150100"/>
                  </a:lnTo>
                  <a:lnTo>
                    <a:pt x="11558" y="152454"/>
                  </a:lnTo>
                  <a:lnTo>
                    <a:pt x="8499" y="154976"/>
                  </a:lnTo>
                  <a:lnTo>
                    <a:pt x="0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"/>
            <p:cNvSpPr/>
            <p:nvPr/>
          </p:nvSpPr>
          <p:spPr>
            <a:xfrm>
              <a:off x="5508252" y="1037377"/>
              <a:ext cx="242467" cy="659979"/>
            </a:xfrm>
            <a:custGeom>
              <a:avLst/>
              <a:gdLst/>
              <a:ahLst/>
              <a:cxnLst/>
              <a:rect l="0" t="0" r="0" b="0"/>
              <a:pathLst>
                <a:path w="242467" h="659979">
                  <a:moveTo>
                    <a:pt x="242466" y="8468"/>
                  </a:moveTo>
                  <a:lnTo>
                    <a:pt x="242466" y="248"/>
                  </a:lnTo>
                  <a:lnTo>
                    <a:pt x="238674" y="0"/>
                  </a:lnTo>
                  <a:lnTo>
                    <a:pt x="236763" y="917"/>
                  </a:lnTo>
                  <a:lnTo>
                    <a:pt x="232523" y="4477"/>
                  </a:lnTo>
                  <a:lnTo>
                    <a:pt x="229488" y="5807"/>
                  </a:lnTo>
                  <a:lnTo>
                    <a:pt x="225877" y="6694"/>
                  </a:lnTo>
                  <a:lnTo>
                    <a:pt x="221881" y="7285"/>
                  </a:lnTo>
                  <a:lnTo>
                    <a:pt x="218424" y="8632"/>
                  </a:lnTo>
                  <a:lnTo>
                    <a:pt x="212467" y="12668"/>
                  </a:lnTo>
                  <a:lnTo>
                    <a:pt x="205056" y="20177"/>
                  </a:lnTo>
                  <a:lnTo>
                    <a:pt x="200857" y="24846"/>
                  </a:lnTo>
                  <a:lnTo>
                    <a:pt x="195677" y="28912"/>
                  </a:lnTo>
                  <a:lnTo>
                    <a:pt x="189842" y="32575"/>
                  </a:lnTo>
                  <a:lnTo>
                    <a:pt x="183571" y="35969"/>
                  </a:lnTo>
                  <a:lnTo>
                    <a:pt x="177803" y="40137"/>
                  </a:lnTo>
                  <a:lnTo>
                    <a:pt x="172370" y="44820"/>
                  </a:lnTo>
                  <a:lnTo>
                    <a:pt x="167161" y="49848"/>
                  </a:lnTo>
                  <a:lnTo>
                    <a:pt x="161306" y="55104"/>
                  </a:lnTo>
                  <a:lnTo>
                    <a:pt x="148451" y="66025"/>
                  </a:lnTo>
                  <a:lnTo>
                    <a:pt x="142483" y="72557"/>
                  </a:lnTo>
                  <a:lnTo>
                    <a:pt x="136917" y="79769"/>
                  </a:lnTo>
                  <a:lnTo>
                    <a:pt x="131619" y="87434"/>
                  </a:lnTo>
                  <a:lnTo>
                    <a:pt x="125706" y="94449"/>
                  </a:lnTo>
                  <a:lnTo>
                    <a:pt x="119382" y="101031"/>
                  </a:lnTo>
                  <a:lnTo>
                    <a:pt x="112785" y="107324"/>
                  </a:lnTo>
                  <a:lnTo>
                    <a:pt x="106800" y="114377"/>
                  </a:lnTo>
                  <a:lnTo>
                    <a:pt x="101222" y="121936"/>
                  </a:lnTo>
                  <a:lnTo>
                    <a:pt x="95916" y="129833"/>
                  </a:lnTo>
                  <a:lnTo>
                    <a:pt x="90791" y="137956"/>
                  </a:lnTo>
                  <a:lnTo>
                    <a:pt x="80864" y="154600"/>
                  </a:lnTo>
                  <a:lnTo>
                    <a:pt x="61555" y="188569"/>
                  </a:lnTo>
                  <a:lnTo>
                    <a:pt x="37687" y="231363"/>
                  </a:lnTo>
                  <a:lnTo>
                    <a:pt x="30274" y="248502"/>
                  </a:lnTo>
                  <a:lnTo>
                    <a:pt x="24334" y="266597"/>
                  </a:lnTo>
                  <a:lnTo>
                    <a:pt x="21639" y="276757"/>
                  </a:lnTo>
                  <a:lnTo>
                    <a:pt x="16527" y="297252"/>
                  </a:lnTo>
                  <a:lnTo>
                    <a:pt x="4378" y="342442"/>
                  </a:lnTo>
                  <a:lnTo>
                    <a:pt x="1712" y="359783"/>
                  </a:lnTo>
                  <a:lnTo>
                    <a:pt x="527" y="377015"/>
                  </a:lnTo>
                  <a:lnTo>
                    <a:pt x="0" y="394199"/>
                  </a:lnTo>
                  <a:lnTo>
                    <a:pt x="1882" y="413901"/>
                  </a:lnTo>
                  <a:lnTo>
                    <a:pt x="4571" y="434405"/>
                  </a:lnTo>
                  <a:lnTo>
                    <a:pt x="5767" y="453043"/>
                  </a:lnTo>
                  <a:lnTo>
                    <a:pt x="8415" y="470852"/>
                  </a:lnTo>
                  <a:lnTo>
                    <a:pt x="12237" y="487339"/>
                  </a:lnTo>
                  <a:lnTo>
                    <a:pt x="16582" y="501017"/>
                  </a:lnTo>
                  <a:lnTo>
                    <a:pt x="23275" y="515986"/>
                  </a:lnTo>
                  <a:lnTo>
                    <a:pt x="27282" y="523978"/>
                  </a:lnTo>
                  <a:lnTo>
                    <a:pt x="31542" y="531211"/>
                  </a:lnTo>
                  <a:lnTo>
                    <a:pt x="35969" y="537938"/>
                  </a:lnTo>
                  <a:lnTo>
                    <a:pt x="40507" y="544328"/>
                  </a:lnTo>
                  <a:lnTo>
                    <a:pt x="45121" y="550493"/>
                  </a:lnTo>
                  <a:lnTo>
                    <a:pt x="54480" y="562423"/>
                  </a:lnTo>
                  <a:lnTo>
                    <a:pt x="68675" y="579849"/>
                  </a:lnTo>
                  <a:lnTo>
                    <a:pt x="74218" y="585604"/>
                  </a:lnTo>
                  <a:lnTo>
                    <a:pt x="80294" y="591345"/>
                  </a:lnTo>
                  <a:lnTo>
                    <a:pt x="86726" y="597077"/>
                  </a:lnTo>
                  <a:lnTo>
                    <a:pt x="92603" y="601852"/>
                  </a:lnTo>
                  <a:lnTo>
                    <a:pt x="98107" y="605987"/>
                  </a:lnTo>
                  <a:lnTo>
                    <a:pt x="103364" y="609696"/>
                  </a:lnTo>
                  <a:lnTo>
                    <a:pt x="114807" y="615979"/>
                  </a:lnTo>
                  <a:lnTo>
                    <a:pt x="148687" y="633120"/>
                  </a:lnTo>
                  <a:lnTo>
                    <a:pt x="161691" y="640168"/>
                  </a:lnTo>
                  <a:lnTo>
                    <a:pt x="171154" y="645819"/>
                  </a:lnTo>
                  <a:lnTo>
                    <a:pt x="178255" y="650538"/>
                  </a:lnTo>
                  <a:lnTo>
                    <a:pt x="183784" y="653685"/>
                  </a:lnTo>
                  <a:lnTo>
                    <a:pt x="188264" y="655782"/>
                  </a:lnTo>
                  <a:lnTo>
                    <a:pt x="197364" y="659149"/>
                  </a:lnTo>
                  <a:lnTo>
                    <a:pt x="204071" y="659814"/>
                  </a:lnTo>
                  <a:lnTo>
                    <a:pt x="206748" y="6599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"/>
            <p:cNvSpPr/>
            <p:nvPr/>
          </p:nvSpPr>
          <p:spPr>
            <a:xfrm>
              <a:off x="5786439" y="1169563"/>
              <a:ext cx="257174" cy="407626"/>
            </a:xfrm>
            <a:custGeom>
              <a:avLst/>
              <a:gdLst/>
              <a:ahLst/>
              <a:cxnLst/>
              <a:rect l="0" t="0" r="0" b="0"/>
              <a:pathLst>
                <a:path w="257174" h="407626">
                  <a:moveTo>
                    <a:pt x="257173" y="13442"/>
                  </a:moveTo>
                  <a:lnTo>
                    <a:pt x="253381" y="13442"/>
                  </a:lnTo>
                  <a:lnTo>
                    <a:pt x="252263" y="12489"/>
                  </a:lnTo>
                  <a:lnTo>
                    <a:pt x="251519" y="10902"/>
                  </a:lnTo>
                  <a:lnTo>
                    <a:pt x="250324" y="6061"/>
                  </a:lnTo>
                  <a:lnTo>
                    <a:pt x="249432" y="5663"/>
                  </a:lnTo>
                  <a:lnTo>
                    <a:pt x="246324" y="5222"/>
                  </a:lnTo>
                  <a:lnTo>
                    <a:pt x="240180" y="2486"/>
                  </a:lnTo>
                  <a:lnTo>
                    <a:pt x="236320" y="423"/>
                  </a:lnTo>
                  <a:lnTo>
                    <a:pt x="231364" y="0"/>
                  </a:lnTo>
                  <a:lnTo>
                    <a:pt x="225680" y="670"/>
                  </a:lnTo>
                  <a:lnTo>
                    <a:pt x="219509" y="2070"/>
                  </a:lnTo>
                  <a:lnTo>
                    <a:pt x="213014" y="3003"/>
                  </a:lnTo>
                  <a:lnTo>
                    <a:pt x="206302" y="3625"/>
                  </a:lnTo>
                  <a:lnTo>
                    <a:pt x="199446" y="4040"/>
                  </a:lnTo>
                  <a:lnTo>
                    <a:pt x="192495" y="5269"/>
                  </a:lnTo>
                  <a:lnTo>
                    <a:pt x="185480" y="7040"/>
                  </a:lnTo>
                  <a:lnTo>
                    <a:pt x="153317" y="16728"/>
                  </a:lnTo>
                  <a:lnTo>
                    <a:pt x="144280" y="18490"/>
                  </a:lnTo>
                  <a:lnTo>
                    <a:pt x="135080" y="19665"/>
                  </a:lnTo>
                  <a:lnTo>
                    <a:pt x="125772" y="20448"/>
                  </a:lnTo>
                  <a:lnTo>
                    <a:pt x="117185" y="21922"/>
                  </a:lnTo>
                  <a:lnTo>
                    <a:pt x="109078" y="23858"/>
                  </a:lnTo>
                  <a:lnTo>
                    <a:pt x="101293" y="26101"/>
                  </a:lnTo>
                  <a:lnTo>
                    <a:pt x="93723" y="27596"/>
                  </a:lnTo>
                  <a:lnTo>
                    <a:pt x="86294" y="28593"/>
                  </a:lnTo>
                  <a:lnTo>
                    <a:pt x="78960" y="29257"/>
                  </a:lnTo>
                  <a:lnTo>
                    <a:pt x="71689" y="29700"/>
                  </a:lnTo>
                  <a:lnTo>
                    <a:pt x="57260" y="30193"/>
                  </a:lnTo>
                  <a:lnTo>
                    <a:pt x="39208" y="30509"/>
                  </a:lnTo>
                  <a:lnTo>
                    <a:pt x="30389" y="30552"/>
                  </a:lnTo>
                  <a:lnTo>
                    <a:pt x="26609" y="31516"/>
                  </a:lnTo>
                  <a:lnTo>
                    <a:pt x="20292" y="35127"/>
                  </a:lnTo>
                  <a:lnTo>
                    <a:pt x="18290" y="37424"/>
                  </a:lnTo>
                  <a:lnTo>
                    <a:pt x="16955" y="39907"/>
                  </a:lnTo>
                  <a:lnTo>
                    <a:pt x="15472" y="45207"/>
                  </a:lnTo>
                  <a:lnTo>
                    <a:pt x="14520" y="56370"/>
                  </a:lnTo>
                  <a:lnTo>
                    <a:pt x="14355" y="67436"/>
                  </a:lnTo>
                  <a:lnTo>
                    <a:pt x="14290" y="97650"/>
                  </a:lnTo>
                  <a:lnTo>
                    <a:pt x="12171" y="108335"/>
                  </a:lnTo>
                  <a:lnTo>
                    <a:pt x="9377" y="119434"/>
                  </a:lnTo>
                  <a:lnTo>
                    <a:pt x="8135" y="130717"/>
                  </a:lnTo>
                  <a:lnTo>
                    <a:pt x="7584" y="142081"/>
                  </a:lnTo>
                  <a:lnTo>
                    <a:pt x="7436" y="147779"/>
                  </a:lnTo>
                  <a:lnTo>
                    <a:pt x="6545" y="152530"/>
                  </a:lnTo>
                  <a:lnTo>
                    <a:pt x="2291" y="164719"/>
                  </a:lnTo>
                  <a:lnTo>
                    <a:pt x="1017" y="174656"/>
                  </a:lnTo>
                  <a:lnTo>
                    <a:pt x="132" y="186084"/>
                  </a:lnTo>
                  <a:lnTo>
                    <a:pt x="16" y="198383"/>
                  </a:lnTo>
                  <a:lnTo>
                    <a:pt x="0" y="201555"/>
                  </a:lnTo>
                  <a:lnTo>
                    <a:pt x="5702" y="201942"/>
                  </a:lnTo>
                  <a:lnTo>
                    <a:pt x="9942" y="201994"/>
                  </a:lnTo>
                  <a:lnTo>
                    <a:pt x="16588" y="199478"/>
                  </a:lnTo>
                  <a:lnTo>
                    <a:pt x="20583" y="197473"/>
                  </a:lnTo>
                  <a:lnTo>
                    <a:pt x="24834" y="196137"/>
                  </a:lnTo>
                  <a:lnTo>
                    <a:pt x="29255" y="195246"/>
                  </a:lnTo>
                  <a:lnTo>
                    <a:pt x="33791" y="194652"/>
                  </a:lnTo>
                  <a:lnTo>
                    <a:pt x="39989" y="193304"/>
                  </a:lnTo>
                  <a:lnTo>
                    <a:pt x="47296" y="191452"/>
                  </a:lnTo>
                  <a:lnTo>
                    <a:pt x="55343" y="189265"/>
                  </a:lnTo>
                  <a:lnTo>
                    <a:pt x="63088" y="187807"/>
                  </a:lnTo>
                  <a:lnTo>
                    <a:pt x="70633" y="186835"/>
                  </a:lnTo>
                  <a:lnTo>
                    <a:pt x="78044" y="186187"/>
                  </a:lnTo>
                  <a:lnTo>
                    <a:pt x="86160" y="184803"/>
                  </a:lnTo>
                  <a:lnTo>
                    <a:pt x="94746" y="182927"/>
                  </a:lnTo>
                  <a:lnTo>
                    <a:pt x="103644" y="180725"/>
                  </a:lnTo>
                  <a:lnTo>
                    <a:pt x="111959" y="179256"/>
                  </a:lnTo>
                  <a:lnTo>
                    <a:pt x="119882" y="178277"/>
                  </a:lnTo>
                  <a:lnTo>
                    <a:pt x="127546" y="177624"/>
                  </a:lnTo>
                  <a:lnTo>
                    <a:pt x="135829" y="178142"/>
                  </a:lnTo>
                  <a:lnTo>
                    <a:pt x="144528" y="179439"/>
                  </a:lnTo>
                  <a:lnTo>
                    <a:pt x="153501" y="181257"/>
                  </a:lnTo>
                  <a:lnTo>
                    <a:pt x="161865" y="183421"/>
                  </a:lnTo>
                  <a:lnTo>
                    <a:pt x="169822" y="185816"/>
                  </a:lnTo>
                  <a:lnTo>
                    <a:pt x="177508" y="188365"/>
                  </a:lnTo>
                  <a:lnTo>
                    <a:pt x="184219" y="191017"/>
                  </a:lnTo>
                  <a:lnTo>
                    <a:pt x="190281" y="193738"/>
                  </a:lnTo>
                  <a:lnTo>
                    <a:pt x="195909" y="196504"/>
                  </a:lnTo>
                  <a:lnTo>
                    <a:pt x="201249" y="200253"/>
                  </a:lnTo>
                  <a:lnTo>
                    <a:pt x="206397" y="204658"/>
                  </a:lnTo>
                  <a:lnTo>
                    <a:pt x="211416" y="209499"/>
                  </a:lnTo>
                  <a:lnTo>
                    <a:pt x="216350" y="214631"/>
                  </a:lnTo>
                  <a:lnTo>
                    <a:pt x="221226" y="219958"/>
                  </a:lnTo>
                  <a:lnTo>
                    <a:pt x="226065" y="225414"/>
                  </a:lnTo>
                  <a:lnTo>
                    <a:pt x="233557" y="236557"/>
                  </a:lnTo>
                  <a:lnTo>
                    <a:pt x="236667" y="242195"/>
                  </a:lnTo>
                  <a:lnTo>
                    <a:pt x="238740" y="248811"/>
                  </a:lnTo>
                  <a:lnTo>
                    <a:pt x="240122" y="256080"/>
                  </a:lnTo>
                  <a:lnTo>
                    <a:pt x="241043" y="263783"/>
                  </a:lnTo>
                  <a:lnTo>
                    <a:pt x="241657" y="270823"/>
                  </a:lnTo>
                  <a:lnTo>
                    <a:pt x="242067" y="277422"/>
                  </a:lnTo>
                  <a:lnTo>
                    <a:pt x="242340" y="283726"/>
                  </a:lnTo>
                  <a:lnTo>
                    <a:pt x="241728" y="290786"/>
                  </a:lnTo>
                  <a:lnTo>
                    <a:pt x="240526" y="298350"/>
                  </a:lnTo>
                  <a:lnTo>
                    <a:pt x="238931" y="306251"/>
                  </a:lnTo>
                  <a:lnTo>
                    <a:pt x="236280" y="313423"/>
                  </a:lnTo>
                  <a:lnTo>
                    <a:pt x="232926" y="320109"/>
                  </a:lnTo>
                  <a:lnTo>
                    <a:pt x="224966" y="332618"/>
                  </a:lnTo>
                  <a:lnTo>
                    <a:pt x="220620" y="338621"/>
                  </a:lnTo>
                  <a:lnTo>
                    <a:pt x="216136" y="344528"/>
                  </a:lnTo>
                  <a:lnTo>
                    <a:pt x="210765" y="349418"/>
                  </a:lnTo>
                  <a:lnTo>
                    <a:pt x="204803" y="353631"/>
                  </a:lnTo>
                  <a:lnTo>
                    <a:pt x="198447" y="357392"/>
                  </a:lnTo>
                  <a:lnTo>
                    <a:pt x="191829" y="361804"/>
                  </a:lnTo>
                  <a:lnTo>
                    <a:pt x="185036" y="366651"/>
                  </a:lnTo>
                  <a:lnTo>
                    <a:pt x="178125" y="371787"/>
                  </a:lnTo>
                  <a:lnTo>
                    <a:pt x="171136" y="376163"/>
                  </a:lnTo>
                  <a:lnTo>
                    <a:pt x="164097" y="380034"/>
                  </a:lnTo>
                  <a:lnTo>
                    <a:pt x="157023" y="383566"/>
                  </a:lnTo>
                  <a:lnTo>
                    <a:pt x="149131" y="386874"/>
                  </a:lnTo>
                  <a:lnTo>
                    <a:pt x="140695" y="390031"/>
                  </a:lnTo>
                  <a:lnTo>
                    <a:pt x="123649" y="396080"/>
                  </a:lnTo>
                  <a:lnTo>
                    <a:pt x="108136" y="401943"/>
                  </a:lnTo>
                  <a:lnTo>
                    <a:pt x="100665" y="403888"/>
                  </a:lnTo>
                  <a:lnTo>
                    <a:pt x="93303" y="405184"/>
                  </a:lnTo>
                  <a:lnTo>
                    <a:pt x="86014" y="406048"/>
                  </a:lnTo>
                  <a:lnTo>
                    <a:pt x="79567" y="406624"/>
                  </a:lnTo>
                  <a:lnTo>
                    <a:pt x="73682" y="407008"/>
                  </a:lnTo>
                  <a:lnTo>
                    <a:pt x="62909" y="407435"/>
                  </a:lnTo>
                  <a:lnTo>
                    <a:pt x="52830" y="407625"/>
                  </a:lnTo>
                  <a:lnTo>
                    <a:pt x="47919" y="406723"/>
                  </a:lnTo>
                  <a:lnTo>
                    <a:pt x="43057" y="405169"/>
                  </a:lnTo>
                  <a:lnTo>
                    <a:pt x="38230" y="403181"/>
                  </a:lnTo>
                  <a:lnTo>
                    <a:pt x="30748" y="400971"/>
                  </a:lnTo>
                  <a:lnTo>
                    <a:pt x="27642" y="400382"/>
                  </a:lnTo>
                  <a:lnTo>
                    <a:pt x="22074" y="397188"/>
                  </a:lnTo>
                  <a:lnTo>
                    <a:pt x="19477" y="395002"/>
                  </a:lnTo>
                  <a:lnTo>
                    <a:pt x="14477" y="392574"/>
                  </a:lnTo>
                  <a:lnTo>
                    <a:pt x="12032" y="391927"/>
                  </a:lnTo>
                  <a:lnTo>
                    <a:pt x="10402" y="390542"/>
                  </a:lnTo>
                  <a:lnTo>
                    <a:pt x="9315" y="388667"/>
                  </a:lnTo>
                  <a:lnTo>
                    <a:pt x="7571" y="383364"/>
                  </a:lnTo>
                  <a:lnTo>
                    <a:pt x="8222" y="381977"/>
                  </a:lnTo>
                  <a:lnTo>
                    <a:pt x="11062" y="377895"/>
                  </a:lnTo>
                  <a:lnTo>
                    <a:pt x="12930" y="376425"/>
                  </a:lnTo>
                  <a:lnTo>
                    <a:pt x="17123" y="374793"/>
                  </a:lnTo>
                  <a:lnTo>
                    <a:pt x="18558" y="373405"/>
                  </a:lnTo>
                  <a:lnTo>
                    <a:pt x="19515" y="371527"/>
                  </a:lnTo>
                  <a:lnTo>
                    <a:pt x="21429" y="3649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"/>
            <p:cNvSpPr/>
            <p:nvPr/>
          </p:nvSpPr>
          <p:spPr>
            <a:xfrm>
              <a:off x="6172200" y="1517332"/>
              <a:ext cx="14288" cy="282894"/>
            </a:xfrm>
            <a:custGeom>
              <a:avLst/>
              <a:gdLst/>
              <a:ahLst/>
              <a:cxnLst/>
              <a:rect l="0" t="0" r="0" b="0"/>
              <a:pathLst>
                <a:path w="14288" h="282894">
                  <a:moveTo>
                    <a:pt x="7143" y="0"/>
                  </a:moveTo>
                  <a:lnTo>
                    <a:pt x="7143" y="11932"/>
                  </a:lnTo>
                  <a:lnTo>
                    <a:pt x="7937" y="14622"/>
                  </a:lnTo>
                  <a:lnTo>
                    <a:pt x="9260" y="17368"/>
                  </a:lnTo>
                  <a:lnTo>
                    <a:pt x="10936" y="20151"/>
                  </a:lnTo>
                  <a:lnTo>
                    <a:pt x="12053" y="23912"/>
                  </a:lnTo>
                  <a:lnTo>
                    <a:pt x="12797" y="28324"/>
                  </a:lnTo>
                  <a:lnTo>
                    <a:pt x="13294" y="33170"/>
                  </a:lnTo>
                  <a:lnTo>
                    <a:pt x="13625" y="38306"/>
                  </a:lnTo>
                  <a:lnTo>
                    <a:pt x="13846" y="43635"/>
                  </a:lnTo>
                  <a:lnTo>
                    <a:pt x="13992" y="49092"/>
                  </a:lnTo>
                  <a:lnTo>
                    <a:pt x="14229" y="78383"/>
                  </a:lnTo>
                  <a:lnTo>
                    <a:pt x="14287" y="184153"/>
                  </a:lnTo>
                  <a:lnTo>
                    <a:pt x="13493" y="190396"/>
                  </a:lnTo>
                  <a:lnTo>
                    <a:pt x="12170" y="196463"/>
                  </a:lnTo>
                  <a:lnTo>
                    <a:pt x="10494" y="202413"/>
                  </a:lnTo>
                  <a:lnTo>
                    <a:pt x="9377" y="208285"/>
                  </a:lnTo>
                  <a:lnTo>
                    <a:pt x="8633" y="214104"/>
                  </a:lnTo>
                  <a:lnTo>
                    <a:pt x="8136" y="219889"/>
                  </a:lnTo>
                  <a:lnTo>
                    <a:pt x="7805" y="225650"/>
                  </a:lnTo>
                  <a:lnTo>
                    <a:pt x="7584" y="231396"/>
                  </a:lnTo>
                  <a:lnTo>
                    <a:pt x="7274" y="246044"/>
                  </a:lnTo>
                  <a:lnTo>
                    <a:pt x="7230" y="249755"/>
                  </a:lnTo>
                  <a:lnTo>
                    <a:pt x="6408" y="253180"/>
                  </a:lnTo>
                  <a:lnTo>
                    <a:pt x="5066" y="256417"/>
                  </a:lnTo>
                  <a:lnTo>
                    <a:pt x="3377" y="259527"/>
                  </a:lnTo>
                  <a:lnTo>
                    <a:pt x="2251" y="262553"/>
                  </a:lnTo>
                  <a:lnTo>
                    <a:pt x="1501" y="265523"/>
                  </a:lnTo>
                  <a:lnTo>
                    <a:pt x="1000" y="268455"/>
                  </a:lnTo>
                  <a:lnTo>
                    <a:pt x="667" y="271363"/>
                  </a:lnTo>
                  <a:lnTo>
                    <a:pt x="444" y="274253"/>
                  </a:lnTo>
                  <a:lnTo>
                    <a:pt x="0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"/>
            <p:cNvSpPr/>
            <p:nvPr/>
          </p:nvSpPr>
          <p:spPr>
            <a:xfrm>
              <a:off x="6350793" y="1226338"/>
              <a:ext cx="171451" cy="366803"/>
            </a:xfrm>
            <a:custGeom>
              <a:avLst/>
              <a:gdLst/>
              <a:ahLst/>
              <a:cxnLst/>
              <a:rect l="0" t="0" r="0" b="0"/>
              <a:pathLst>
                <a:path w="171451" h="366803">
                  <a:moveTo>
                    <a:pt x="0" y="42392"/>
                  </a:moveTo>
                  <a:lnTo>
                    <a:pt x="0" y="37841"/>
                  </a:lnTo>
                  <a:lnTo>
                    <a:pt x="794" y="35548"/>
                  </a:lnTo>
                  <a:lnTo>
                    <a:pt x="5704" y="27770"/>
                  </a:lnTo>
                  <a:lnTo>
                    <a:pt x="9943" y="22240"/>
                  </a:lnTo>
                  <a:lnTo>
                    <a:pt x="12979" y="20385"/>
                  </a:lnTo>
                  <a:lnTo>
                    <a:pt x="16591" y="19148"/>
                  </a:lnTo>
                  <a:lnTo>
                    <a:pt x="20585" y="18323"/>
                  </a:lnTo>
                  <a:lnTo>
                    <a:pt x="24837" y="16821"/>
                  </a:lnTo>
                  <a:lnTo>
                    <a:pt x="29257" y="14867"/>
                  </a:lnTo>
                  <a:lnTo>
                    <a:pt x="33793" y="12612"/>
                  </a:lnTo>
                  <a:lnTo>
                    <a:pt x="39197" y="10156"/>
                  </a:lnTo>
                  <a:lnTo>
                    <a:pt x="51553" y="4887"/>
                  </a:lnTo>
                  <a:lnTo>
                    <a:pt x="58181" y="3101"/>
                  </a:lnTo>
                  <a:lnTo>
                    <a:pt x="64981" y="1910"/>
                  </a:lnTo>
                  <a:lnTo>
                    <a:pt x="71896" y="1117"/>
                  </a:lnTo>
                  <a:lnTo>
                    <a:pt x="78093" y="587"/>
                  </a:lnTo>
                  <a:lnTo>
                    <a:pt x="83812" y="235"/>
                  </a:lnTo>
                  <a:lnTo>
                    <a:pt x="89213" y="0"/>
                  </a:lnTo>
                  <a:lnTo>
                    <a:pt x="94400" y="795"/>
                  </a:lnTo>
                  <a:lnTo>
                    <a:pt x="99446" y="2278"/>
                  </a:lnTo>
                  <a:lnTo>
                    <a:pt x="104397" y="4219"/>
                  </a:lnTo>
                  <a:lnTo>
                    <a:pt x="109286" y="6466"/>
                  </a:lnTo>
                  <a:lnTo>
                    <a:pt x="114132" y="8916"/>
                  </a:lnTo>
                  <a:lnTo>
                    <a:pt x="118951" y="11502"/>
                  </a:lnTo>
                  <a:lnTo>
                    <a:pt x="122957" y="14179"/>
                  </a:lnTo>
                  <a:lnTo>
                    <a:pt x="126422" y="16915"/>
                  </a:lnTo>
                  <a:lnTo>
                    <a:pt x="129525" y="19693"/>
                  </a:lnTo>
                  <a:lnTo>
                    <a:pt x="132388" y="22496"/>
                  </a:lnTo>
                  <a:lnTo>
                    <a:pt x="137685" y="28152"/>
                  </a:lnTo>
                  <a:lnTo>
                    <a:pt x="139415" y="31946"/>
                  </a:lnTo>
                  <a:lnTo>
                    <a:pt x="141337" y="41241"/>
                  </a:lnTo>
                  <a:lnTo>
                    <a:pt x="137087" y="54007"/>
                  </a:lnTo>
                  <a:lnTo>
                    <a:pt x="129492" y="72043"/>
                  </a:lnTo>
                  <a:lnTo>
                    <a:pt x="119666" y="93592"/>
                  </a:lnTo>
                  <a:lnTo>
                    <a:pt x="111527" y="109862"/>
                  </a:lnTo>
                  <a:lnTo>
                    <a:pt x="104514" y="122615"/>
                  </a:lnTo>
                  <a:lnTo>
                    <a:pt x="92488" y="142816"/>
                  </a:lnTo>
                  <a:lnTo>
                    <a:pt x="81852" y="161320"/>
                  </a:lnTo>
                  <a:lnTo>
                    <a:pt x="75999" y="170254"/>
                  </a:lnTo>
                  <a:lnTo>
                    <a:pt x="69716" y="179069"/>
                  </a:lnTo>
                  <a:lnTo>
                    <a:pt x="63147" y="187802"/>
                  </a:lnTo>
                  <a:lnTo>
                    <a:pt x="57973" y="196482"/>
                  </a:lnTo>
                  <a:lnTo>
                    <a:pt x="53730" y="205126"/>
                  </a:lnTo>
                  <a:lnTo>
                    <a:pt x="50107" y="213746"/>
                  </a:lnTo>
                  <a:lnTo>
                    <a:pt x="46899" y="222350"/>
                  </a:lnTo>
                  <a:lnTo>
                    <a:pt x="43966" y="230944"/>
                  </a:lnTo>
                  <a:lnTo>
                    <a:pt x="41217" y="239531"/>
                  </a:lnTo>
                  <a:lnTo>
                    <a:pt x="37797" y="247160"/>
                  </a:lnTo>
                  <a:lnTo>
                    <a:pt x="33930" y="254151"/>
                  </a:lnTo>
                  <a:lnTo>
                    <a:pt x="29764" y="260717"/>
                  </a:lnTo>
                  <a:lnTo>
                    <a:pt x="26192" y="267952"/>
                  </a:lnTo>
                  <a:lnTo>
                    <a:pt x="23017" y="275633"/>
                  </a:lnTo>
                  <a:lnTo>
                    <a:pt x="17374" y="290834"/>
                  </a:lnTo>
                  <a:lnTo>
                    <a:pt x="12220" y="303941"/>
                  </a:lnTo>
                  <a:lnTo>
                    <a:pt x="10528" y="310103"/>
                  </a:lnTo>
                  <a:lnTo>
                    <a:pt x="9400" y="316116"/>
                  </a:lnTo>
                  <a:lnTo>
                    <a:pt x="8147" y="326924"/>
                  </a:lnTo>
                  <a:lnTo>
                    <a:pt x="7442" y="338364"/>
                  </a:lnTo>
                  <a:lnTo>
                    <a:pt x="7276" y="344750"/>
                  </a:lnTo>
                  <a:lnTo>
                    <a:pt x="8025" y="347786"/>
                  </a:lnTo>
                  <a:lnTo>
                    <a:pt x="10976" y="353700"/>
                  </a:lnTo>
                  <a:lnTo>
                    <a:pt x="12873" y="355658"/>
                  </a:lnTo>
                  <a:lnTo>
                    <a:pt x="14933" y="356963"/>
                  </a:lnTo>
                  <a:lnTo>
                    <a:pt x="20131" y="359366"/>
                  </a:lnTo>
                  <a:lnTo>
                    <a:pt x="23739" y="361341"/>
                  </a:lnTo>
                  <a:lnTo>
                    <a:pt x="27733" y="363609"/>
                  </a:lnTo>
                  <a:lnTo>
                    <a:pt x="31188" y="365122"/>
                  </a:lnTo>
                  <a:lnTo>
                    <a:pt x="34287" y="366130"/>
                  </a:lnTo>
                  <a:lnTo>
                    <a:pt x="37145" y="366802"/>
                  </a:lnTo>
                  <a:lnTo>
                    <a:pt x="40639" y="366298"/>
                  </a:lnTo>
                  <a:lnTo>
                    <a:pt x="44555" y="365009"/>
                  </a:lnTo>
                  <a:lnTo>
                    <a:pt x="48753" y="363197"/>
                  </a:lnTo>
                  <a:lnTo>
                    <a:pt x="53933" y="361990"/>
                  </a:lnTo>
                  <a:lnTo>
                    <a:pt x="59769" y="361184"/>
                  </a:lnTo>
                  <a:lnTo>
                    <a:pt x="66040" y="360648"/>
                  </a:lnTo>
                  <a:lnTo>
                    <a:pt x="72601" y="359337"/>
                  </a:lnTo>
                  <a:lnTo>
                    <a:pt x="79357" y="357511"/>
                  </a:lnTo>
                  <a:lnTo>
                    <a:pt x="86242" y="355341"/>
                  </a:lnTo>
                  <a:lnTo>
                    <a:pt x="92420" y="353895"/>
                  </a:lnTo>
                  <a:lnTo>
                    <a:pt x="98126" y="352930"/>
                  </a:lnTo>
                  <a:lnTo>
                    <a:pt x="103517" y="352287"/>
                  </a:lnTo>
                  <a:lnTo>
                    <a:pt x="109493" y="350906"/>
                  </a:lnTo>
                  <a:lnTo>
                    <a:pt x="115858" y="349033"/>
                  </a:lnTo>
                  <a:lnTo>
                    <a:pt x="122483" y="346832"/>
                  </a:lnTo>
                  <a:lnTo>
                    <a:pt x="128486" y="344412"/>
                  </a:lnTo>
                  <a:lnTo>
                    <a:pt x="134077" y="341846"/>
                  </a:lnTo>
                  <a:lnTo>
                    <a:pt x="139390" y="339183"/>
                  </a:lnTo>
                  <a:lnTo>
                    <a:pt x="144521" y="337407"/>
                  </a:lnTo>
                  <a:lnTo>
                    <a:pt x="149529" y="336224"/>
                  </a:lnTo>
                  <a:lnTo>
                    <a:pt x="154454" y="335435"/>
                  </a:lnTo>
                  <a:lnTo>
                    <a:pt x="158532" y="333956"/>
                  </a:lnTo>
                  <a:lnTo>
                    <a:pt x="162045" y="332018"/>
                  </a:lnTo>
                  <a:lnTo>
                    <a:pt x="171450" y="3252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7"/>
            <p:cNvSpPr/>
            <p:nvPr/>
          </p:nvSpPr>
          <p:spPr>
            <a:xfrm>
              <a:off x="6576016" y="1311592"/>
              <a:ext cx="174693" cy="253400"/>
            </a:xfrm>
            <a:custGeom>
              <a:avLst/>
              <a:gdLst/>
              <a:ahLst/>
              <a:cxnLst/>
              <a:rect l="0" t="0" r="0" b="0"/>
              <a:pathLst>
                <a:path w="174693" h="253400">
                  <a:moveTo>
                    <a:pt x="39096" y="34290"/>
                  </a:moveTo>
                  <a:lnTo>
                    <a:pt x="39096" y="25188"/>
                  </a:lnTo>
                  <a:lnTo>
                    <a:pt x="38302" y="22507"/>
                  </a:lnTo>
                  <a:lnTo>
                    <a:pt x="36979" y="20720"/>
                  </a:lnTo>
                  <a:lnTo>
                    <a:pt x="32039" y="17207"/>
                  </a:lnTo>
                  <a:lnTo>
                    <a:pt x="31969" y="24001"/>
                  </a:lnTo>
                  <a:lnTo>
                    <a:pt x="31960" y="29082"/>
                  </a:lnTo>
                  <a:lnTo>
                    <a:pt x="31164" y="32723"/>
                  </a:lnTo>
                  <a:lnTo>
                    <a:pt x="29839" y="37055"/>
                  </a:lnTo>
                  <a:lnTo>
                    <a:pt x="28162" y="41849"/>
                  </a:lnTo>
                  <a:lnTo>
                    <a:pt x="27044" y="46949"/>
                  </a:lnTo>
                  <a:lnTo>
                    <a:pt x="26299" y="52254"/>
                  </a:lnTo>
                  <a:lnTo>
                    <a:pt x="25802" y="57696"/>
                  </a:lnTo>
                  <a:lnTo>
                    <a:pt x="24677" y="63229"/>
                  </a:lnTo>
                  <a:lnTo>
                    <a:pt x="23133" y="68823"/>
                  </a:lnTo>
                  <a:lnTo>
                    <a:pt x="21310" y="74457"/>
                  </a:lnTo>
                  <a:lnTo>
                    <a:pt x="19301" y="80118"/>
                  </a:lnTo>
                  <a:lnTo>
                    <a:pt x="14953" y="91488"/>
                  </a:lnTo>
                  <a:lnTo>
                    <a:pt x="13475" y="98140"/>
                  </a:lnTo>
                  <a:lnTo>
                    <a:pt x="12491" y="105431"/>
                  </a:lnTo>
                  <a:lnTo>
                    <a:pt x="11834" y="113150"/>
                  </a:lnTo>
                  <a:lnTo>
                    <a:pt x="10602" y="120201"/>
                  </a:lnTo>
                  <a:lnTo>
                    <a:pt x="8988" y="126806"/>
                  </a:lnTo>
                  <a:lnTo>
                    <a:pt x="7117" y="133115"/>
                  </a:lnTo>
                  <a:lnTo>
                    <a:pt x="5077" y="139226"/>
                  </a:lnTo>
                  <a:lnTo>
                    <a:pt x="2922" y="145205"/>
                  </a:lnTo>
                  <a:lnTo>
                    <a:pt x="693" y="151096"/>
                  </a:lnTo>
                  <a:lnTo>
                    <a:pt x="0" y="157880"/>
                  </a:lnTo>
                  <a:lnTo>
                    <a:pt x="332" y="165261"/>
                  </a:lnTo>
                  <a:lnTo>
                    <a:pt x="1347" y="173039"/>
                  </a:lnTo>
                  <a:lnTo>
                    <a:pt x="2024" y="180129"/>
                  </a:lnTo>
                  <a:lnTo>
                    <a:pt x="2475" y="186761"/>
                  </a:lnTo>
                  <a:lnTo>
                    <a:pt x="2776" y="193088"/>
                  </a:lnTo>
                  <a:lnTo>
                    <a:pt x="3110" y="205197"/>
                  </a:lnTo>
                  <a:lnTo>
                    <a:pt x="3199" y="211093"/>
                  </a:lnTo>
                  <a:lnTo>
                    <a:pt x="4052" y="215976"/>
                  </a:lnTo>
                  <a:lnTo>
                    <a:pt x="5414" y="220184"/>
                  </a:lnTo>
                  <a:lnTo>
                    <a:pt x="7117" y="223942"/>
                  </a:lnTo>
                  <a:lnTo>
                    <a:pt x="13014" y="229305"/>
                  </a:lnTo>
                  <a:lnTo>
                    <a:pt x="21708" y="235737"/>
                  </a:lnTo>
                  <a:lnTo>
                    <a:pt x="32266" y="242883"/>
                  </a:lnTo>
                  <a:lnTo>
                    <a:pt x="40893" y="247647"/>
                  </a:lnTo>
                  <a:lnTo>
                    <a:pt x="48231" y="250823"/>
                  </a:lnTo>
                  <a:lnTo>
                    <a:pt x="54711" y="252940"/>
                  </a:lnTo>
                  <a:lnTo>
                    <a:pt x="60619" y="253399"/>
                  </a:lnTo>
                  <a:lnTo>
                    <a:pt x="66144" y="252753"/>
                  </a:lnTo>
                  <a:lnTo>
                    <a:pt x="71416" y="251369"/>
                  </a:lnTo>
                  <a:lnTo>
                    <a:pt x="77311" y="249495"/>
                  </a:lnTo>
                  <a:lnTo>
                    <a:pt x="83623" y="247292"/>
                  </a:lnTo>
                  <a:lnTo>
                    <a:pt x="90211" y="244871"/>
                  </a:lnTo>
                  <a:lnTo>
                    <a:pt x="96192" y="242305"/>
                  </a:lnTo>
                  <a:lnTo>
                    <a:pt x="101767" y="239642"/>
                  </a:lnTo>
                  <a:lnTo>
                    <a:pt x="107070" y="236914"/>
                  </a:lnTo>
                  <a:lnTo>
                    <a:pt x="112193" y="233190"/>
                  </a:lnTo>
                  <a:lnTo>
                    <a:pt x="117196" y="228802"/>
                  </a:lnTo>
                  <a:lnTo>
                    <a:pt x="122119" y="223972"/>
                  </a:lnTo>
                  <a:lnTo>
                    <a:pt x="126988" y="219800"/>
                  </a:lnTo>
                  <a:lnTo>
                    <a:pt x="131822" y="216066"/>
                  </a:lnTo>
                  <a:lnTo>
                    <a:pt x="136632" y="212624"/>
                  </a:lnTo>
                  <a:lnTo>
                    <a:pt x="141426" y="208424"/>
                  </a:lnTo>
                  <a:lnTo>
                    <a:pt x="146210" y="203719"/>
                  </a:lnTo>
                  <a:lnTo>
                    <a:pt x="150987" y="198678"/>
                  </a:lnTo>
                  <a:lnTo>
                    <a:pt x="154965" y="193412"/>
                  </a:lnTo>
                  <a:lnTo>
                    <a:pt x="158410" y="187996"/>
                  </a:lnTo>
                  <a:lnTo>
                    <a:pt x="161502" y="182481"/>
                  </a:lnTo>
                  <a:lnTo>
                    <a:pt x="164356" y="175946"/>
                  </a:lnTo>
                  <a:lnTo>
                    <a:pt x="167053" y="168733"/>
                  </a:lnTo>
                  <a:lnTo>
                    <a:pt x="169644" y="161066"/>
                  </a:lnTo>
                  <a:lnTo>
                    <a:pt x="171372" y="154050"/>
                  </a:lnTo>
                  <a:lnTo>
                    <a:pt x="172524" y="147467"/>
                  </a:lnTo>
                  <a:lnTo>
                    <a:pt x="173292" y="141174"/>
                  </a:lnTo>
                  <a:lnTo>
                    <a:pt x="173803" y="135073"/>
                  </a:lnTo>
                  <a:lnTo>
                    <a:pt x="174144" y="129102"/>
                  </a:lnTo>
                  <a:lnTo>
                    <a:pt x="174523" y="118338"/>
                  </a:lnTo>
                  <a:lnTo>
                    <a:pt x="174692" y="110380"/>
                  </a:lnTo>
                  <a:lnTo>
                    <a:pt x="173150" y="105972"/>
                  </a:lnTo>
                  <a:lnTo>
                    <a:pt x="170534" y="101128"/>
                  </a:lnTo>
                  <a:lnTo>
                    <a:pt x="167202" y="95993"/>
                  </a:lnTo>
                  <a:lnTo>
                    <a:pt x="163394" y="90666"/>
                  </a:lnTo>
                  <a:lnTo>
                    <a:pt x="159268" y="85209"/>
                  </a:lnTo>
                  <a:lnTo>
                    <a:pt x="154929" y="79666"/>
                  </a:lnTo>
                  <a:lnTo>
                    <a:pt x="151243" y="74066"/>
                  </a:lnTo>
                  <a:lnTo>
                    <a:pt x="147992" y="68427"/>
                  </a:lnTo>
                  <a:lnTo>
                    <a:pt x="145031" y="62763"/>
                  </a:lnTo>
                  <a:lnTo>
                    <a:pt x="140675" y="58035"/>
                  </a:lnTo>
                  <a:lnTo>
                    <a:pt x="135391" y="53930"/>
                  </a:lnTo>
                  <a:lnTo>
                    <a:pt x="129486" y="50241"/>
                  </a:lnTo>
                  <a:lnTo>
                    <a:pt x="124756" y="46829"/>
                  </a:lnTo>
                  <a:lnTo>
                    <a:pt x="120809" y="43602"/>
                  </a:lnTo>
                  <a:lnTo>
                    <a:pt x="117383" y="40498"/>
                  </a:lnTo>
                  <a:lnTo>
                    <a:pt x="113512" y="37476"/>
                  </a:lnTo>
                  <a:lnTo>
                    <a:pt x="109344" y="34509"/>
                  </a:lnTo>
                  <a:lnTo>
                    <a:pt x="104978" y="31579"/>
                  </a:lnTo>
                  <a:lnTo>
                    <a:pt x="99686" y="28672"/>
                  </a:lnTo>
                  <a:lnTo>
                    <a:pt x="93777" y="25782"/>
                  </a:lnTo>
                  <a:lnTo>
                    <a:pt x="87456" y="22903"/>
                  </a:lnTo>
                  <a:lnTo>
                    <a:pt x="82448" y="20984"/>
                  </a:lnTo>
                  <a:lnTo>
                    <a:pt x="78317" y="19704"/>
                  </a:lnTo>
                  <a:lnTo>
                    <a:pt x="74767" y="18851"/>
                  </a:lnTo>
                  <a:lnTo>
                    <a:pt x="70815" y="17330"/>
                  </a:lnTo>
                  <a:lnTo>
                    <a:pt x="66592" y="15363"/>
                  </a:lnTo>
                  <a:lnTo>
                    <a:pt x="62189" y="13100"/>
                  </a:lnTo>
                  <a:lnTo>
                    <a:pt x="57666" y="11591"/>
                  </a:lnTo>
                  <a:lnTo>
                    <a:pt x="53063" y="10585"/>
                  </a:lnTo>
                  <a:lnTo>
                    <a:pt x="48408" y="9914"/>
                  </a:lnTo>
                  <a:lnTo>
                    <a:pt x="43716" y="9467"/>
                  </a:lnTo>
                  <a:lnTo>
                    <a:pt x="39001" y="9169"/>
                  </a:lnTo>
                  <a:lnTo>
                    <a:pt x="34270" y="8970"/>
                  </a:lnTo>
                  <a:lnTo>
                    <a:pt x="30323" y="7885"/>
                  </a:lnTo>
                  <a:lnTo>
                    <a:pt x="26897" y="6209"/>
                  </a:lnTo>
                  <a:lnTo>
                    <a:pt x="23819" y="4139"/>
                  </a:lnTo>
                  <a:lnTo>
                    <a:pt x="20975" y="2760"/>
                  </a:lnTo>
                  <a:lnTo>
                    <a:pt x="15696" y="1227"/>
                  </a:lnTo>
                  <a:lnTo>
                    <a:pt x="1052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8"/>
            <p:cNvSpPr/>
            <p:nvPr/>
          </p:nvSpPr>
          <p:spPr>
            <a:xfrm>
              <a:off x="6729412" y="1114425"/>
              <a:ext cx="234002" cy="591502"/>
            </a:xfrm>
            <a:custGeom>
              <a:avLst/>
              <a:gdLst/>
              <a:ahLst/>
              <a:cxnLst/>
              <a:rect l="0" t="0" r="0" b="0"/>
              <a:pathLst>
                <a:path w="234002" h="591502">
                  <a:moveTo>
                    <a:pt x="0" y="0"/>
                  </a:moveTo>
                  <a:lnTo>
                    <a:pt x="9943" y="0"/>
                  </a:lnTo>
                  <a:lnTo>
                    <a:pt x="16590" y="2539"/>
                  </a:lnTo>
                  <a:lnTo>
                    <a:pt x="20585" y="4550"/>
                  </a:lnTo>
                  <a:lnTo>
                    <a:pt x="24836" y="6843"/>
                  </a:lnTo>
                  <a:lnTo>
                    <a:pt x="33793" y="11931"/>
                  </a:lnTo>
                  <a:lnTo>
                    <a:pt x="47760" y="20151"/>
                  </a:lnTo>
                  <a:lnTo>
                    <a:pt x="53271" y="22959"/>
                  </a:lnTo>
                  <a:lnTo>
                    <a:pt x="59327" y="25783"/>
                  </a:lnTo>
                  <a:lnTo>
                    <a:pt x="72405" y="31461"/>
                  </a:lnTo>
                  <a:lnTo>
                    <a:pt x="107284" y="45723"/>
                  </a:lnTo>
                  <a:lnTo>
                    <a:pt x="122323" y="60010"/>
                  </a:lnTo>
                  <a:lnTo>
                    <a:pt x="142667" y="81916"/>
                  </a:lnTo>
                  <a:lnTo>
                    <a:pt x="166549" y="108903"/>
                  </a:lnTo>
                  <a:lnTo>
                    <a:pt x="183264" y="129752"/>
                  </a:lnTo>
                  <a:lnTo>
                    <a:pt x="195200" y="146509"/>
                  </a:lnTo>
                  <a:lnTo>
                    <a:pt x="203953" y="160537"/>
                  </a:lnTo>
                  <a:lnTo>
                    <a:pt x="210581" y="173700"/>
                  </a:lnTo>
                  <a:lnTo>
                    <a:pt x="215794" y="186285"/>
                  </a:lnTo>
                  <a:lnTo>
                    <a:pt x="220063" y="198485"/>
                  </a:lnTo>
                  <a:lnTo>
                    <a:pt x="223702" y="209475"/>
                  </a:lnTo>
                  <a:lnTo>
                    <a:pt x="229863" y="229307"/>
                  </a:lnTo>
                  <a:lnTo>
                    <a:pt x="231823" y="239549"/>
                  </a:lnTo>
                  <a:lnTo>
                    <a:pt x="233130" y="250187"/>
                  </a:lnTo>
                  <a:lnTo>
                    <a:pt x="234001" y="261089"/>
                  </a:lnTo>
                  <a:lnTo>
                    <a:pt x="233788" y="272166"/>
                  </a:lnTo>
                  <a:lnTo>
                    <a:pt x="232852" y="283362"/>
                  </a:lnTo>
                  <a:lnTo>
                    <a:pt x="231435" y="294635"/>
                  </a:lnTo>
                  <a:lnTo>
                    <a:pt x="230490" y="305961"/>
                  </a:lnTo>
                  <a:lnTo>
                    <a:pt x="229860" y="317321"/>
                  </a:lnTo>
                  <a:lnTo>
                    <a:pt x="229440" y="328705"/>
                  </a:lnTo>
                  <a:lnTo>
                    <a:pt x="227573" y="340104"/>
                  </a:lnTo>
                  <a:lnTo>
                    <a:pt x="224741" y="351513"/>
                  </a:lnTo>
                  <a:lnTo>
                    <a:pt x="221264" y="362929"/>
                  </a:lnTo>
                  <a:lnTo>
                    <a:pt x="217360" y="373398"/>
                  </a:lnTo>
                  <a:lnTo>
                    <a:pt x="213169" y="383234"/>
                  </a:lnTo>
                  <a:lnTo>
                    <a:pt x="208787" y="392649"/>
                  </a:lnTo>
                  <a:lnTo>
                    <a:pt x="199686" y="413270"/>
                  </a:lnTo>
                  <a:lnTo>
                    <a:pt x="195037" y="424104"/>
                  </a:lnTo>
                  <a:lnTo>
                    <a:pt x="189556" y="434183"/>
                  </a:lnTo>
                  <a:lnTo>
                    <a:pt x="183521" y="443760"/>
                  </a:lnTo>
                  <a:lnTo>
                    <a:pt x="177116" y="453002"/>
                  </a:lnTo>
                  <a:lnTo>
                    <a:pt x="171259" y="462021"/>
                  </a:lnTo>
                  <a:lnTo>
                    <a:pt x="165766" y="470892"/>
                  </a:lnTo>
                  <a:lnTo>
                    <a:pt x="160517" y="479663"/>
                  </a:lnTo>
                  <a:lnTo>
                    <a:pt x="154636" y="488367"/>
                  </a:lnTo>
                  <a:lnTo>
                    <a:pt x="148334" y="497028"/>
                  </a:lnTo>
                  <a:lnTo>
                    <a:pt x="141752" y="505659"/>
                  </a:lnTo>
                  <a:lnTo>
                    <a:pt x="134982" y="513319"/>
                  </a:lnTo>
                  <a:lnTo>
                    <a:pt x="128088" y="520330"/>
                  </a:lnTo>
                  <a:lnTo>
                    <a:pt x="121111" y="526909"/>
                  </a:lnTo>
                  <a:lnTo>
                    <a:pt x="114872" y="533200"/>
                  </a:lnTo>
                  <a:lnTo>
                    <a:pt x="109125" y="539299"/>
                  </a:lnTo>
                  <a:lnTo>
                    <a:pt x="103706" y="545270"/>
                  </a:lnTo>
                  <a:lnTo>
                    <a:pt x="97713" y="551156"/>
                  </a:lnTo>
                  <a:lnTo>
                    <a:pt x="91336" y="556984"/>
                  </a:lnTo>
                  <a:lnTo>
                    <a:pt x="84703" y="562775"/>
                  </a:lnTo>
                  <a:lnTo>
                    <a:pt x="78694" y="567588"/>
                  </a:lnTo>
                  <a:lnTo>
                    <a:pt x="73100" y="571750"/>
                  </a:lnTo>
                  <a:lnTo>
                    <a:pt x="67783" y="575476"/>
                  </a:lnTo>
                  <a:lnTo>
                    <a:pt x="62652" y="578913"/>
                  </a:lnTo>
                  <a:lnTo>
                    <a:pt x="52716" y="585272"/>
                  </a:lnTo>
                  <a:lnTo>
                    <a:pt x="47844" y="587349"/>
                  </a:lnTo>
                  <a:lnTo>
                    <a:pt x="43008" y="588733"/>
                  </a:lnTo>
                  <a:lnTo>
                    <a:pt x="38198" y="589656"/>
                  </a:lnTo>
                  <a:lnTo>
                    <a:pt x="34196" y="590271"/>
                  </a:lnTo>
                  <a:lnTo>
                    <a:pt x="27634" y="590955"/>
                  </a:lnTo>
                  <a:lnTo>
                    <a:pt x="21863" y="591394"/>
                  </a:lnTo>
                  <a:lnTo>
                    <a:pt x="14263" y="591492"/>
                  </a:lnTo>
                  <a:lnTo>
                    <a:pt x="8238" y="591501"/>
                  </a:lnTo>
                  <a:lnTo>
                    <a:pt x="7874" y="590549"/>
                  </a:lnTo>
                  <a:lnTo>
                    <a:pt x="7144" y="58292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9"/>
            <p:cNvSpPr/>
            <p:nvPr/>
          </p:nvSpPr>
          <p:spPr>
            <a:xfrm>
              <a:off x="7050881" y="1534477"/>
              <a:ext cx="124544" cy="248604"/>
            </a:xfrm>
            <a:custGeom>
              <a:avLst/>
              <a:gdLst/>
              <a:ahLst/>
              <a:cxnLst/>
              <a:rect l="0" t="0" r="0" b="0"/>
              <a:pathLst>
                <a:path w="124544" h="248604">
                  <a:moveTo>
                    <a:pt x="57150" y="0"/>
                  </a:moveTo>
                  <a:lnTo>
                    <a:pt x="57150" y="7381"/>
                  </a:lnTo>
                  <a:lnTo>
                    <a:pt x="60942" y="12770"/>
                  </a:lnTo>
                  <a:lnTo>
                    <a:pt x="64921" y="17741"/>
                  </a:lnTo>
                  <a:lnTo>
                    <a:pt x="98060" y="57662"/>
                  </a:lnTo>
                  <a:lnTo>
                    <a:pt x="101886" y="63206"/>
                  </a:lnTo>
                  <a:lnTo>
                    <a:pt x="105230" y="68808"/>
                  </a:lnTo>
                  <a:lnTo>
                    <a:pt x="108253" y="74447"/>
                  </a:lnTo>
                  <a:lnTo>
                    <a:pt x="111062" y="80111"/>
                  </a:lnTo>
                  <a:lnTo>
                    <a:pt x="113728" y="85793"/>
                  </a:lnTo>
                  <a:lnTo>
                    <a:pt x="118808" y="97185"/>
                  </a:lnTo>
                  <a:lnTo>
                    <a:pt x="123712" y="108598"/>
                  </a:lnTo>
                  <a:lnTo>
                    <a:pt x="124543" y="114309"/>
                  </a:lnTo>
                  <a:lnTo>
                    <a:pt x="124304" y="120021"/>
                  </a:lnTo>
                  <a:lnTo>
                    <a:pt x="123350" y="125734"/>
                  </a:lnTo>
                  <a:lnTo>
                    <a:pt x="121921" y="131448"/>
                  </a:lnTo>
                  <a:lnTo>
                    <a:pt x="120174" y="137162"/>
                  </a:lnTo>
                  <a:lnTo>
                    <a:pt x="118217" y="142876"/>
                  </a:lnTo>
                  <a:lnTo>
                    <a:pt x="115323" y="149543"/>
                  </a:lnTo>
                  <a:lnTo>
                    <a:pt x="111807" y="156846"/>
                  </a:lnTo>
                  <a:lnTo>
                    <a:pt x="107875" y="164571"/>
                  </a:lnTo>
                  <a:lnTo>
                    <a:pt x="103667" y="171627"/>
                  </a:lnTo>
                  <a:lnTo>
                    <a:pt x="99274" y="178235"/>
                  </a:lnTo>
                  <a:lnTo>
                    <a:pt x="94757" y="184546"/>
                  </a:lnTo>
                  <a:lnTo>
                    <a:pt x="88571" y="190658"/>
                  </a:lnTo>
                  <a:lnTo>
                    <a:pt x="81272" y="196638"/>
                  </a:lnTo>
                  <a:lnTo>
                    <a:pt x="65490" y="208362"/>
                  </a:lnTo>
                  <a:lnTo>
                    <a:pt x="50538" y="219923"/>
                  </a:lnTo>
                  <a:lnTo>
                    <a:pt x="43216" y="224720"/>
                  </a:lnTo>
                  <a:lnTo>
                    <a:pt x="35955" y="228871"/>
                  </a:lnTo>
                  <a:lnTo>
                    <a:pt x="28733" y="232591"/>
                  </a:lnTo>
                  <a:lnTo>
                    <a:pt x="16474" y="239264"/>
                  </a:lnTo>
                  <a:lnTo>
                    <a:pt x="0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0"/>
            <p:cNvSpPr/>
            <p:nvPr/>
          </p:nvSpPr>
          <p:spPr>
            <a:xfrm>
              <a:off x="3764875" y="1821003"/>
              <a:ext cx="164188" cy="562153"/>
            </a:xfrm>
            <a:custGeom>
              <a:avLst/>
              <a:gdLst/>
              <a:ahLst/>
              <a:cxnLst/>
              <a:rect l="0" t="0" r="0" b="0"/>
              <a:pathLst>
                <a:path w="164188" h="562153">
                  <a:moveTo>
                    <a:pt x="164187" y="4939"/>
                  </a:moveTo>
                  <a:lnTo>
                    <a:pt x="157337" y="4939"/>
                  </a:lnTo>
                  <a:lnTo>
                    <a:pt x="153338" y="388"/>
                  </a:lnTo>
                  <a:lnTo>
                    <a:pt x="152192" y="0"/>
                  </a:lnTo>
                  <a:lnTo>
                    <a:pt x="151428" y="694"/>
                  </a:lnTo>
                  <a:lnTo>
                    <a:pt x="150201" y="4101"/>
                  </a:lnTo>
                  <a:lnTo>
                    <a:pt x="146197" y="9241"/>
                  </a:lnTo>
                  <a:lnTo>
                    <a:pt x="133115" y="25069"/>
                  </a:lnTo>
                  <a:lnTo>
                    <a:pt x="129979" y="27884"/>
                  </a:lnTo>
                  <a:lnTo>
                    <a:pt x="126300" y="30713"/>
                  </a:lnTo>
                  <a:lnTo>
                    <a:pt x="122260" y="33552"/>
                  </a:lnTo>
                  <a:lnTo>
                    <a:pt x="112423" y="45922"/>
                  </a:lnTo>
                  <a:lnTo>
                    <a:pt x="98722" y="64646"/>
                  </a:lnTo>
                  <a:lnTo>
                    <a:pt x="82443" y="87606"/>
                  </a:lnTo>
                  <a:lnTo>
                    <a:pt x="70004" y="105771"/>
                  </a:lnTo>
                  <a:lnTo>
                    <a:pt x="60124" y="120738"/>
                  </a:lnTo>
                  <a:lnTo>
                    <a:pt x="51949" y="133573"/>
                  </a:lnTo>
                  <a:lnTo>
                    <a:pt x="45705" y="144988"/>
                  </a:lnTo>
                  <a:lnTo>
                    <a:pt x="40749" y="155455"/>
                  </a:lnTo>
                  <a:lnTo>
                    <a:pt x="36652" y="165291"/>
                  </a:lnTo>
                  <a:lnTo>
                    <a:pt x="32332" y="174705"/>
                  </a:lnTo>
                  <a:lnTo>
                    <a:pt x="27865" y="183839"/>
                  </a:lnTo>
                  <a:lnTo>
                    <a:pt x="23299" y="192786"/>
                  </a:lnTo>
                  <a:lnTo>
                    <a:pt x="18227" y="210347"/>
                  </a:lnTo>
                  <a:lnTo>
                    <a:pt x="15178" y="227676"/>
                  </a:lnTo>
                  <a:lnTo>
                    <a:pt x="11178" y="244904"/>
                  </a:lnTo>
                  <a:lnTo>
                    <a:pt x="6754" y="262085"/>
                  </a:lnTo>
                  <a:lnTo>
                    <a:pt x="2936" y="279246"/>
                  </a:lnTo>
                  <a:lnTo>
                    <a:pt x="1238" y="296398"/>
                  </a:lnTo>
                  <a:lnTo>
                    <a:pt x="484" y="313547"/>
                  </a:lnTo>
                  <a:lnTo>
                    <a:pt x="149" y="330693"/>
                  </a:lnTo>
                  <a:lnTo>
                    <a:pt x="0" y="347839"/>
                  </a:lnTo>
                  <a:lnTo>
                    <a:pt x="2050" y="364984"/>
                  </a:lnTo>
                  <a:lnTo>
                    <a:pt x="5608" y="382129"/>
                  </a:lnTo>
                  <a:lnTo>
                    <a:pt x="9835" y="399274"/>
                  </a:lnTo>
                  <a:lnTo>
                    <a:pt x="14359" y="413879"/>
                  </a:lnTo>
                  <a:lnTo>
                    <a:pt x="16677" y="420441"/>
                  </a:lnTo>
                  <a:lnTo>
                    <a:pt x="19809" y="427673"/>
                  </a:lnTo>
                  <a:lnTo>
                    <a:pt x="23485" y="435351"/>
                  </a:lnTo>
                  <a:lnTo>
                    <a:pt x="27523" y="443328"/>
                  </a:lnTo>
                  <a:lnTo>
                    <a:pt x="36244" y="459811"/>
                  </a:lnTo>
                  <a:lnTo>
                    <a:pt x="40791" y="468207"/>
                  </a:lnTo>
                  <a:lnTo>
                    <a:pt x="44617" y="475710"/>
                  </a:lnTo>
                  <a:lnTo>
                    <a:pt x="47961" y="482616"/>
                  </a:lnTo>
                  <a:lnTo>
                    <a:pt x="50985" y="489125"/>
                  </a:lnTo>
                  <a:lnTo>
                    <a:pt x="54587" y="494417"/>
                  </a:lnTo>
                  <a:lnTo>
                    <a:pt x="58577" y="498898"/>
                  </a:lnTo>
                  <a:lnTo>
                    <a:pt x="62824" y="502838"/>
                  </a:lnTo>
                  <a:lnTo>
                    <a:pt x="67243" y="507369"/>
                  </a:lnTo>
                  <a:lnTo>
                    <a:pt x="71776" y="512295"/>
                  </a:lnTo>
                  <a:lnTo>
                    <a:pt x="76386" y="517484"/>
                  </a:lnTo>
                  <a:lnTo>
                    <a:pt x="81047" y="521896"/>
                  </a:lnTo>
                  <a:lnTo>
                    <a:pt x="85741" y="525789"/>
                  </a:lnTo>
                  <a:lnTo>
                    <a:pt x="90459" y="529338"/>
                  </a:lnTo>
                  <a:lnTo>
                    <a:pt x="95191" y="532656"/>
                  </a:lnTo>
                  <a:lnTo>
                    <a:pt x="99933" y="535820"/>
                  </a:lnTo>
                  <a:lnTo>
                    <a:pt x="109436" y="541876"/>
                  </a:lnTo>
                  <a:lnTo>
                    <a:pt x="118951" y="547743"/>
                  </a:lnTo>
                  <a:lnTo>
                    <a:pt x="122917" y="549688"/>
                  </a:lnTo>
                  <a:lnTo>
                    <a:pt x="126355" y="550985"/>
                  </a:lnTo>
                  <a:lnTo>
                    <a:pt x="129441" y="551850"/>
                  </a:lnTo>
                  <a:lnTo>
                    <a:pt x="132292" y="553379"/>
                  </a:lnTo>
                  <a:lnTo>
                    <a:pt x="134986" y="555350"/>
                  </a:lnTo>
                  <a:lnTo>
                    <a:pt x="137576" y="557618"/>
                  </a:lnTo>
                  <a:lnTo>
                    <a:pt x="140890" y="559129"/>
                  </a:lnTo>
                  <a:lnTo>
                    <a:pt x="144687" y="560136"/>
                  </a:lnTo>
                  <a:lnTo>
                    <a:pt x="154602" y="561754"/>
                  </a:lnTo>
                  <a:lnTo>
                    <a:pt x="158075" y="561975"/>
                  </a:lnTo>
                  <a:lnTo>
                    <a:pt x="164187" y="5621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1"/>
            <p:cNvSpPr/>
            <p:nvPr/>
          </p:nvSpPr>
          <p:spPr>
            <a:xfrm>
              <a:off x="3936601" y="1971675"/>
              <a:ext cx="256352" cy="325756"/>
            </a:xfrm>
            <a:custGeom>
              <a:avLst/>
              <a:gdLst/>
              <a:ahLst/>
              <a:cxnLst/>
              <a:rect l="0" t="0" r="0" b="0"/>
              <a:pathLst>
                <a:path w="256352" h="325756">
                  <a:moveTo>
                    <a:pt x="71042" y="0"/>
                  </a:moveTo>
                  <a:lnTo>
                    <a:pt x="64891" y="0"/>
                  </a:lnTo>
                  <a:lnTo>
                    <a:pt x="60592" y="5714"/>
                  </a:lnTo>
                  <a:lnTo>
                    <a:pt x="45231" y="27304"/>
                  </a:lnTo>
                  <a:lnTo>
                    <a:pt x="38754" y="37253"/>
                  </a:lnTo>
                  <a:lnTo>
                    <a:pt x="33641" y="45790"/>
                  </a:lnTo>
                  <a:lnTo>
                    <a:pt x="29440" y="53387"/>
                  </a:lnTo>
                  <a:lnTo>
                    <a:pt x="25845" y="60356"/>
                  </a:lnTo>
                  <a:lnTo>
                    <a:pt x="22655" y="66907"/>
                  </a:lnTo>
                  <a:lnTo>
                    <a:pt x="19733" y="73180"/>
                  </a:lnTo>
                  <a:lnTo>
                    <a:pt x="17786" y="79266"/>
                  </a:lnTo>
                  <a:lnTo>
                    <a:pt x="16488" y="85229"/>
                  </a:lnTo>
                  <a:lnTo>
                    <a:pt x="15623" y="91109"/>
                  </a:lnTo>
                  <a:lnTo>
                    <a:pt x="14252" y="97887"/>
                  </a:lnTo>
                  <a:lnTo>
                    <a:pt x="12545" y="105263"/>
                  </a:lnTo>
                  <a:lnTo>
                    <a:pt x="10613" y="113038"/>
                  </a:lnTo>
                  <a:lnTo>
                    <a:pt x="8531" y="120126"/>
                  </a:lnTo>
                  <a:lnTo>
                    <a:pt x="6349" y="126756"/>
                  </a:lnTo>
                  <a:lnTo>
                    <a:pt x="4101" y="133081"/>
                  </a:lnTo>
                  <a:lnTo>
                    <a:pt x="2602" y="140156"/>
                  </a:lnTo>
                  <a:lnTo>
                    <a:pt x="1603" y="147730"/>
                  </a:lnTo>
                  <a:lnTo>
                    <a:pt x="937" y="155636"/>
                  </a:lnTo>
                  <a:lnTo>
                    <a:pt x="493" y="162812"/>
                  </a:lnTo>
                  <a:lnTo>
                    <a:pt x="197" y="169502"/>
                  </a:lnTo>
                  <a:lnTo>
                    <a:pt x="0" y="175866"/>
                  </a:lnTo>
                  <a:lnTo>
                    <a:pt x="662" y="182014"/>
                  </a:lnTo>
                  <a:lnTo>
                    <a:pt x="1897" y="188017"/>
                  </a:lnTo>
                  <a:lnTo>
                    <a:pt x="3514" y="193925"/>
                  </a:lnTo>
                  <a:lnTo>
                    <a:pt x="5386" y="199768"/>
                  </a:lnTo>
                  <a:lnTo>
                    <a:pt x="7428" y="205569"/>
                  </a:lnTo>
                  <a:lnTo>
                    <a:pt x="9582" y="211341"/>
                  </a:lnTo>
                  <a:lnTo>
                    <a:pt x="14094" y="222834"/>
                  </a:lnTo>
                  <a:lnTo>
                    <a:pt x="16408" y="228566"/>
                  </a:lnTo>
                  <a:lnTo>
                    <a:pt x="19538" y="234292"/>
                  </a:lnTo>
                  <a:lnTo>
                    <a:pt x="23212" y="240015"/>
                  </a:lnTo>
                  <a:lnTo>
                    <a:pt x="27249" y="245735"/>
                  </a:lnTo>
                  <a:lnTo>
                    <a:pt x="31528" y="251453"/>
                  </a:lnTo>
                  <a:lnTo>
                    <a:pt x="40516" y="262887"/>
                  </a:lnTo>
                  <a:lnTo>
                    <a:pt x="45135" y="267650"/>
                  </a:lnTo>
                  <a:lnTo>
                    <a:pt x="49802" y="271778"/>
                  </a:lnTo>
                  <a:lnTo>
                    <a:pt x="54501" y="275483"/>
                  </a:lnTo>
                  <a:lnTo>
                    <a:pt x="59221" y="278905"/>
                  </a:lnTo>
                  <a:lnTo>
                    <a:pt x="63955" y="282139"/>
                  </a:lnTo>
                  <a:lnTo>
                    <a:pt x="68699" y="285248"/>
                  </a:lnTo>
                  <a:lnTo>
                    <a:pt x="74242" y="288272"/>
                  </a:lnTo>
                  <a:lnTo>
                    <a:pt x="80319" y="291241"/>
                  </a:lnTo>
                  <a:lnTo>
                    <a:pt x="86752" y="294173"/>
                  </a:lnTo>
                  <a:lnTo>
                    <a:pt x="93422" y="296128"/>
                  </a:lnTo>
                  <a:lnTo>
                    <a:pt x="100249" y="297431"/>
                  </a:lnTo>
                  <a:lnTo>
                    <a:pt x="107183" y="298300"/>
                  </a:lnTo>
                  <a:lnTo>
                    <a:pt x="113392" y="298879"/>
                  </a:lnTo>
                  <a:lnTo>
                    <a:pt x="119119" y="299265"/>
                  </a:lnTo>
                  <a:lnTo>
                    <a:pt x="124525" y="299522"/>
                  </a:lnTo>
                  <a:lnTo>
                    <a:pt x="136881" y="299808"/>
                  </a:lnTo>
                  <a:lnTo>
                    <a:pt x="160424" y="299992"/>
                  </a:lnTo>
                  <a:lnTo>
                    <a:pt x="166349" y="299055"/>
                  </a:lnTo>
                  <a:lnTo>
                    <a:pt x="172680" y="297477"/>
                  </a:lnTo>
                  <a:lnTo>
                    <a:pt x="179282" y="295473"/>
                  </a:lnTo>
                  <a:lnTo>
                    <a:pt x="185271" y="293184"/>
                  </a:lnTo>
                  <a:lnTo>
                    <a:pt x="190851" y="290706"/>
                  </a:lnTo>
                  <a:lnTo>
                    <a:pt x="196159" y="288101"/>
                  </a:lnTo>
                  <a:lnTo>
                    <a:pt x="201284" y="285413"/>
                  </a:lnTo>
                  <a:lnTo>
                    <a:pt x="211213" y="279885"/>
                  </a:lnTo>
                  <a:lnTo>
                    <a:pt x="225728" y="271418"/>
                  </a:lnTo>
                  <a:lnTo>
                    <a:pt x="233189" y="265727"/>
                  </a:lnTo>
                  <a:lnTo>
                    <a:pt x="239151" y="260023"/>
                  </a:lnTo>
                  <a:lnTo>
                    <a:pt x="246970" y="251457"/>
                  </a:lnTo>
                  <a:lnTo>
                    <a:pt x="251891" y="245743"/>
                  </a:lnTo>
                  <a:lnTo>
                    <a:pt x="253521" y="242886"/>
                  </a:lnTo>
                  <a:lnTo>
                    <a:pt x="255331" y="237172"/>
                  </a:lnTo>
                  <a:lnTo>
                    <a:pt x="256351" y="228600"/>
                  </a:lnTo>
                  <a:lnTo>
                    <a:pt x="254906" y="226694"/>
                  </a:lnTo>
                  <a:lnTo>
                    <a:pt x="252356" y="225425"/>
                  </a:lnTo>
                  <a:lnTo>
                    <a:pt x="249068" y="224578"/>
                  </a:lnTo>
                  <a:lnTo>
                    <a:pt x="246876" y="223061"/>
                  </a:lnTo>
                  <a:lnTo>
                    <a:pt x="245415" y="221097"/>
                  </a:lnTo>
                  <a:lnTo>
                    <a:pt x="244441" y="218836"/>
                  </a:lnTo>
                  <a:lnTo>
                    <a:pt x="239125" y="213783"/>
                  </a:lnTo>
                  <a:lnTo>
                    <a:pt x="231470" y="208362"/>
                  </a:lnTo>
                  <a:lnTo>
                    <a:pt x="222777" y="202777"/>
                  </a:lnTo>
                  <a:lnTo>
                    <a:pt x="215738" y="199661"/>
                  </a:lnTo>
                  <a:lnTo>
                    <a:pt x="208377" y="198275"/>
                  </a:lnTo>
                  <a:lnTo>
                    <a:pt x="203080" y="197906"/>
                  </a:lnTo>
                  <a:lnTo>
                    <a:pt x="191638" y="197495"/>
                  </a:lnTo>
                  <a:lnTo>
                    <a:pt x="181261" y="197313"/>
                  </a:lnTo>
                  <a:lnTo>
                    <a:pt x="176272" y="198217"/>
                  </a:lnTo>
                  <a:lnTo>
                    <a:pt x="171358" y="199772"/>
                  </a:lnTo>
                  <a:lnTo>
                    <a:pt x="166495" y="201761"/>
                  </a:lnTo>
                  <a:lnTo>
                    <a:pt x="161665" y="203087"/>
                  </a:lnTo>
                  <a:lnTo>
                    <a:pt x="156857" y="203972"/>
                  </a:lnTo>
                  <a:lnTo>
                    <a:pt x="152065" y="204561"/>
                  </a:lnTo>
                  <a:lnTo>
                    <a:pt x="147282" y="205906"/>
                  </a:lnTo>
                  <a:lnTo>
                    <a:pt x="142506" y="207756"/>
                  </a:lnTo>
                  <a:lnTo>
                    <a:pt x="137735" y="209941"/>
                  </a:lnTo>
                  <a:lnTo>
                    <a:pt x="130317" y="212369"/>
                  </a:lnTo>
                  <a:lnTo>
                    <a:pt x="127227" y="213017"/>
                  </a:lnTo>
                  <a:lnTo>
                    <a:pt x="121678" y="216277"/>
                  </a:lnTo>
                  <a:lnTo>
                    <a:pt x="114091" y="223467"/>
                  </a:lnTo>
                  <a:lnTo>
                    <a:pt x="106816" y="231630"/>
                  </a:lnTo>
                  <a:lnTo>
                    <a:pt x="104417" y="234430"/>
                  </a:lnTo>
                  <a:lnTo>
                    <a:pt x="102817" y="237249"/>
                  </a:lnTo>
                  <a:lnTo>
                    <a:pt x="101040" y="242921"/>
                  </a:lnTo>
                  <a:lnTo>
                    <a:pt x="100249" y="251157"/>
                  </a:lnTo>
                  <a:lnTo>
                    <a:pt x="100039" y="256021"/>
                  </a:lnTo>
                  <a:lnTo>
                    <a:pt x="99104" y="260215"/>
                  </a:lnTo>
                  <a:lnTo>
                    <a:pt x="95950" y="267416"/>
                  </a:lnTo>
                  <a:lnTo>
                    <a:pt x="94019" y="273791"/>
                  </a:lnTo>
                  <a:lnTo>
                    <a:pt x="93160" y="280752"/>
                  </a:lnTo>
                  <a:lnTo>
                    <a:pt x="92779" y="290196"/>
                  </a:lnTo>
                  <a:lnTo>
                    <a:pt x="92564" y="297121"/>
                  </a:lnTo>
                  <a:lnTo>
                    <a:pt x="93328" y="299046"/>
                  </a:lnTo>
                  <a:lnTo>
                    <a:pt x="97401" y="306305"/>
                  </a:lnTo>
                  <a:lnTo>
                    <a:pt x="98139" y="308978"/>
                  </a:lnTo>
                  <a:lnTo>
                    <a:pt x="113905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2"/>
            <p:cNvSpPr/>
            <p:nvPr/>
          </p:nvSpPr>
          <p:spPr>
            <a:xfrm>
              <a:off x="4314825" y="2263139"/>
              <a:ext cx="21424" cy="162879"/>
            </a:xfrm>
            <a:custGeom>
              <a:avLst/>
              <a:gdLst/>
              <a:ahLst/>
              <a:cxnLst/>
              <a:rect l="0" t="0" r="0" b="0"/>
              <a:pathLst>
                <a:path w="21424" h="162879">
                  <a:moveTo>
                    <a:pt x="14287" y="0"/>
                  </a:moveTo>
                  <a:lnTo>
                    <a:pt x="14287" y="4552"/>
                  </a:lnTo>
                  <a:lnTo>
                    <a:pt x="15081" y="5892"/>
                  </a:lnTo>
                  <a:lnTo>
                    <a:pt x="16404" y="6786"/>
                  </a:lnTo>
                  <a:lnTo>
                    <a:pt x="18079" y="7381"/>
                  </a:lnTo>
                  <a:lnTo>
                    <a:pt x="19197" y="8731"/>
                  </a:lnTo>
                  <a:lnTo>
                    <a:pt x="19941" y="10584"/>
                  </a:lnTo>
                  <a:lnTo>
                    <a:pt x="20438" y="12771"/>
                  </a:lnTo>
                  <a:lnTo>
                    <a:pt x="20990" y="17741"/>
                  </a:lnTo>
                  <a:lnTo>
                    <a:pt x="21137" y="20400"/>
                  </a:lnTo>
                  <a:lnTo>
                    <a:pt x="21300" y="28435"/>
                  </a:lnTo>
                  <a:lnTo>
                    <a:pt x="21423" y="65882"/>
                  </a:lnTo>
                  <a:lnTo>
                    <a:pt x="20632" y="71544"/>
                  </a:lnTo>
                  <a:lnTo>
                    <a:pt x="19311" y="77224"/>
                  </a:lnTo>
                  <a:lnTo>
                    <a:pt x="17636" y="82915"/>
                  </a:lnTo>
                  <a:lnTo>
                    <a:pt x="15726" y="88614"/>
                  </a:lnTo>
                  <a:lnTo>
                    <a:pt x="13659" y="94319"/>
                  </a:lnTo>
                  <a:lnTo>
                    <a:pt x="11487" y="100027"/>
                  </a:lnTo>
                  <a:lnTo>
                    <a:pt x="10039" y="105737"/>
                  </a:lnTo>
                  <a:lnTo>
                    <a:pt x="9074" y="111449"/>
                  </a:lnTo>
                  <a:lnTo>
                    <a:pt x="8430" y="117162"/>
                  </a:lnTo>
                  <a:lnTo>
                    <a:pt x="8001" y="121923"/>
                  </a:lnTo>
                  <a:lnTo>
                    <a:pt x="7715" y="126050"/>
                  </a:lnTo>
                  <a:lnTo>
                    <a:pt x="7525" y="129754"/>
                  </a:lnTo>
                  <a:lnTo>
                    <a:pt x="6604" y="134128"/>
                  </a:lnTo>
                  <a:lnTo>
                    <a:pt x="5196" y="138948"/>
                  </a:lnTo>
                  <a:lnTo>
                    <a:pt x="1026" y="151272"/>
                  </a:lnTo>
                  <a:lnTo>
                    <a:pt x="456" y="155498"/>
                  </a:lnTo>
                  <a:lnTo>
                    <a:pt x="0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3"/>
            <p:cNvSpPr/>
            <p:nvPr/>
          </p:nvSpPr>
          <p:spPr>
            <a:xfrm>
              <a:off x="4550568" y="2143229"/>
              <a:ext cx="228601" cy="25614"/>
            </a:xfrm>
            <a:custGeom>
              <a:avLst/>
              <a:gdLst/>
              <a:ahLst/>
              <a:cxnLst/>
              <a:rect l="0" t="0" r="0" b="0"/>
              <a:pathLst>
                <a:path w="228601" h="25614">
                  <a:moveTo>
                    <a:pt x="0" y="8468"/>
                  </a:moveTo>
                  <a:lnTo>
                    <a:pt x="22755" y="3917"/>
                  </a:lnTo>
                  <a:lnTo>
                    <a:pt x="31045" y="2577"/>
                  </a:lnTo>
                  <a:lnTo>
                    <a:pt x="38159" y="1683"/>
                  </a:lnTo>
                  <a:lnTo>
                    <a:pt x="44490" y="1087"/>
                  </a:lnTo>
                  <a:lnTo>
                    <a:pt x="51091" y="690"/>
                  </a:lnTo>
                  <a:lnTo>
                    <a:pt x="64776" y="249"/>
                  </a:lnTo>
                  <a:lnTo>
                    <a:pt x="85868" y="0"/>
                  </a:lnTo>
                  <a:lnTo>
                    <a:pt x="92964" y="918"/>
                  </a:lnTo>
                  <a:lnTo>
                    <a:pt x="100076" y="2482"/>
                  </a:lnTo>
                  <a:lnTo>
                    <a:pt x="107199" y="4477"/>
                  </a:lnTo>
                  <a:lnTo>
                    <a:pt x="114329" y="5808"/>
                  </a:lnTo>
                  <a:lnTo>
                    <a:pt x="121463" y="6695"/>
                  </a:lnTo>
                  <a:lnTo>
                    <a:pt x="128600" y="7286"/>
                  </a:lnTo>
                  <a:lnTo>
                    <a:pt x="135740" y="7680"/>
                  </a:lnTo>
                  <a:lnTo>
                    <a:pt x="150023" y="8118"/>
                  </a:lnTo>
                  <a:lnTo>
                    <a:pt x="167659" y="8364"/>
                  </a:lnTo>
                  <a:lnTo>
                    <a:pt x="173685" y="9351"/>
                  </a:lnTo>
                  <a:lnTo>
                    <a:pt x="180084" y="10962"/>
                  </a:lnTo>
                  <a:lnTo>
                    <a:pt x="186731" y="12988"/>
                  </a:lnTo>
                  <a:lnTo>
                    <a:pt x="192751" y="14339"/>
                  </a:lnTo>
                  <a:lnTo>
                    <a:pt x="198350" y="15240"/>
                  </a:lnTo>
                  <a:lnTo>
                    <a:pt x="203672" y="15840"/>
                  </a:lnTo>
                  <a:lnTo>
                    <a:pt x="208012" y="16240"/>
                  </a:lnTo>
                  <a:lnTo>
                    <a:pt x="214952" y="16685"/>
                  </a:lnTo>
                  <a:lnTo>
                    <a:pt x="217914" y="17756"/>
                  </a:lnTo>
                  <a:lnTo>
                    <a:pt x="220682" y="19422"/>
                  </a:lnTo>
                  <a:lnTo>
                    <a:pt x="228600" y="256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4"/>
            <p:cNvSpPr/>
            <p:nvPr/>
          </p:nvSpPr>
          <p:spPr>
            <a:xfrm>
              <a:off x="4907756" y="1980631"/>
              <a:ext cx="206616" cy="338526"/>
            </a:xfrm>
            <a:custGeom>
              <a:avLst/>
              <a:gdLst/>
              <a:ahLst/>
              <a:cxnLst/>
              <a:rect l="0" t="0" r="0" b="0"/>
              <a:pathLst>
                <a:path w="206616" h="338526">
                  <a:moveTo>
                    <a:pt x="14287" y="16761"/>
                  </a:moveTo>
                  <a:lnTo>
                    <a:pt x="18080" y="16761"/>
                  </a:lnTo>
                  <a:lnTo>
                    <a:pt x="24175" y="14221"/>
                  </a:lnTo>
                  <a:lnTo>
                    <a:pt x="28023" y="12210"/>
                  </a:lnTo>
                  <a:lnTo>
                    <a:pt x="34415" y="9976"/>
                  </a:lnTo>
                  <a:lnTo>
                    <a:pt x="40696" y="8030"/>
                  </a:lnTo>
                  <a:lnTo>
                    <a:pt x="44593" y="6178"/>
                  </a:lnTo>
                  <a:lnTo>
                    <a:pt x="48779" y="3991"/>
                  </a:lnTo>
                  <a:lnTo>
                    <a:pt x="53950" y="2533"/>
                  </a:lnTo>
                  <a:lnTo>
                    <a:pt x="59780" y="1560"/>
                  </a:lnTo>
                  <a:lnTo>
                    <a:pt x="66046" y="912"/>
                  </a:lnTo>
                  <a:lnTo>
                    <a:pt x="72606" y="480"/>
                  </a:lnTo>
                  <a:lnTo>
                    <a:pt x="86244" y="0"/>
                  </a:lnTo>
                  <a:lnTo>
                    <a:pt x="93215" y="825"/>
                  </a:lnTo>
                  <a:lnTo>
                    <a:pt x="100243" y="2327"/>
                  </a:lnTo>
                  <a:lnTo>
                    <a:pt x="107310" y="4281"/>
                  </a:lnTo>
                  <a:lnTo>
                    <a:pt x="112815" y="5583"/>
                  </a:lnTo>
                  <a:lnTo>
                    <a:pt x="117279" y="6452"/>
                  </a:lnTo>
                  <a:lnTo>
                    <a:pt x="121048" y="7031"/>
                  </a:lnTo>
                  <a:lnTo>
                    <a:pt x="125149" y="8369"/>
                  </a:lnTo>
                  <a:lnTo>
                    <a:pt x="129470" y="10214"/>
                  </a:lnTo>
                  <a:lnTo>
                    <a:pt x="133938" y="12396"/>
                  </a:lnTo>
                  <a:lnTo>
                    <a:pt x="136917" y="15756"/>
                  </a:lnTo>
                  <a:lnTo>
                    <a:pt x="138903" y="19901"/>
                  </a:lnTo>
                  <a:lnTo>
                    <a:pt x="141110" y="28634"/>
                  </a:lnTo>
                  <a:lnTo>
                    <a:pt x="142090" y="35691"/>
                  </a:lnTo>
                  <a:lnTo>
                    <a:pt x="140410" y="44542"/>
                  </a:lnTo>
                  <a:lnTo>
                    <a:pt x="138850" y="49569"/>
                  </a:lnTo>
                  <a:lnTo>
                    <a:pt x="136223" y="54825"/>
                  </a:lnTo>
                  <a:lnTo>
                    <a:pt x="132884" y="60235"/>
                  </a:lnTo>
                  <a:lnTo>
                    <a:pt x="129070" y="65746"/>
                  </a:lnTo>
                  <a:lnTo>
                    <a:pt x="124147" y="71325"/>
                  </a:lnTo>
                  <a:lnTo>
                    <a:pt x="118483" y="76950"/>
                  </a:lnTo>
                  <a:lnTo>
                    <a:pt x="112326" y="82604"/>
                  </a:lnTo>
                  <a:lnTo>
                    <a:pt x="105047" y="88279"/>
                  </a:lnTo>
                  <a:lnTo>
                    <a:pt x="97019" y="93967"/>
                  </a:lnTo>
                  <a:lnTo>
                    <a:pt x="88492" y="99664"/>
                  </a:lnTo>
                  <a:lnTo>
                    <a:pt x="80426" y="105368"/>
                  </a:lnTo>
                  <a:lnTo>
                    <a:pt x="58490" y="121543"/>
                  </a:lnTo>
                  <a:lnTo>
                    <a:pt x="52487" y="125668"/>
                  </a:lnTo>
                  <a:lnTo>
                    <a:pt x="41584" y="132792"/>
                  </a:lnTo>
                  <a:lnTo>
                    <a:pt x="31447" y="139133"/>
                  </a:lnTo>
                  <a:lnTo>
                    <a:pt x="26521" y="141205"/>
                  </a:lnTo>
                  <a:lnTo>
                    <a:pt x="21649" y="142586"/>
                  </a:lnTo>
                  <a:lnTo>
                    <a:pt x="16813" y="143507"/>
                  </a:lnTo>
                  <a:lnTo>
                    <a:pt x="12797" y="144121"/>
                  </a:lnTo>
                  <a:lnTo>
                    <a:pt x="9325" y="144530"/>
                  </a:lnTo>
                  <a:lnTo>
                    <a:pt x="6216" y="144803"/>
                  </a:lnTo>
                  <a:lnTo>
                    <a:pt x="4144" y="145937"/>
                  </a:lnTo>
                  <a:lnTo>
                    <a:pt x="2763" y="147646"/>
                  </a:lnTo>
                  <a:lnTo>
                    <a:pt x="1842" y="149738"/>
                  </a:lnTo>
                  <a:lnTo>
                    <a:pt x="6785" y="149227"/>
                  </a:lnTo>
                  <a:lnTo>
                    <a:pt x="15635" y="146982"/>
                  </a:lnTo>
                  <a:lnTo>
                    <a:pt x="27093" y="143580"/>
                  </a:lnTo>
                  <a:lnTo>
                    <a:pt x="37905" y="141312"/>
                  </a:lnTo>
                  <a:lnTo>
                    <a:pt x="48289" y="139800"/>
                  </a:lnTo>
                  <a:lnTo>
                    <a:pt x="58386" y="138792"/>
                  </a:lnTo>
                  <a:lnTo>
                    <a:pt x="67500" y="138120"/>
                  </a:lnTo>
                  <a:lnTo>
                    <a:pt x="83974" y="137373"/>
                  </a:lnTo>
                  <a:lnTo>
                    <a:pt x="92496" y="138127"/>
                  </a:lnTo>
                  <a:lnTo>
                    <a:pt x="101352" y="139582"/>
                  </a:lnTo>
                  <a:lnTo>
                    <a:pt x="110429" y="141504"/>
                  </a:lnTo>
                  <a:lnTo>
                    <a:pt x="118864" y="143738"/>
                  </a:lnTo>
                  <a:lnTo>
                    <a:pt x="126867" y="146180"/>
                  </a:lnTo>
                  <a:lnTo>
                    <a:pt x="134585" y="148760"/>
                  </a:lnTo>
                  <a:lnTo>
                    <a:pt x="149509" y="154167"/>
                  </a:lnTo>
                  <a:lnTo>
                    <a:pt x="156823" y="156943"/>
                  </a:lnTo>
                  <a:lnTo>
                    <a:pt x="163286" y="159746"/>
                  </a:lnTo>
                  <a:lnTo>
                    <a:pt x="169182" y="162567"/>
                  </a:lnTo>
                  <a:lnTo>
                    <a:pt x="174701" y="165400"/>
                  </a:lnTo>
                  <a:lnTo>
                    <a:pt x="179967" y="169193"/>
                  </a:lnTo>
                  <a:lnTo>
                    <a:pt x="185066" y="173628"/>
                  </a:lnTo>
                  <a:lnTo>
                    <a:pt x="190052" y="178489"/>
                  </a:lnTo>
                  <a:lnTo>
                    <a:pt x="194170" y="182682"/>
                  </a:lnTo>
                  <a:lnTo>
                    <a:pt x="197709" y="186430"/>
                  </a:lnTo>
                  <a:lnTo>
                    <a:pt x="200863" y="189881"/>
                  </a:lnTo>
                  <a:lnTo>
                    <a:pt x="202965" y="194087"/>
                  </a:lnTo>
                  <a:lnTo>
                    <a:pt x="205300" y="203840"/>
                  </a:lnTo>
                  <a:lnTo>
                    <a:pt x="205923" y="209108"/>
                  </a:lnTo>
                  <a:lnTo>
                    <a:pt x="206338" y="214525"/>
                  </a:lnTo>
                  <a:lnTo>
                    <a:pt x="206615" y="220041"/>
                  </a:lnTo>
                  <a:lnTo>
                    <a:pt x="206006" y="224671"/>
                  </a:lnTo>
                  <a:lnTo>
                    <a:pt x="203212" y="232355"/>
                  </a:lnTo>
                  <a:lnTo>
                    <a:pt x="197209" y="241486"/>
                  </a:lnTo>
                  <a:lnTo>
                    <a:pt x="193385" y="246587"/>
                  </a:lnTo>
                  <a:lnTo>
                    <a:pt x="188454" y="251894"/>
                  </a:lnTo>
                  <a:lnTo>
                    <a:pt x="182786" y="257336"/>
                  </a:lnTo>
                  <a:lnTo>
                    <a:pt x="176626" y="262869"/>
                  </a:lnTo>
                  <a:lnTo>
                    <a:pt x="163432" y="274097"/>
                  </a:lnTo>
                  <a:lnTo>
                    <a:pt x="156579" y="279759"/>
                  </a:lnTo>
                  <a:lnTo>
                    <a:pt x="149630" y="284485"/>
                  </a:lnTo>
                  <a:lnTo>
                    <a:pt x="142616" y="288589"/>
                  </a:lnTo>
                  <a:lnTo>
                    <a:pt x="135558" y="292277"/>
                  </a:lnTo>
                  <a:lnTo>
                    <a:pt x="128473" y="296641"/>
                  </a:lnTo>
                  <a:lnTo>
                    <a:pt x="121367" y="301455"/>
                  </a:lnTo>
                  <a:lnTo>
                    <a:pt x="114249" y="306569"/>
                  </a:lnTo>
                  <a:lnTo>
                    <a:pt x="107122" y="310932"/>
                  </a:lnTo>
                  <a:lnTo>
                    <a:pt x="99990" y="314792"/>
                  </a:lnTo>
                  <a:lnTo>
                    <a:pt x="92853" y="318318"/>
                  </a:lnTo>
                  <a:lnTo>
                    <a:pt x="85715" y="321622"/>
                  </a:lnTo>
                  <a:lnTo>
                    <a:pt x="71433" y="327832"/>
                  </a:lnTo>
                  <a:lnTo>
                    <a:pt x="64290" y="329869"/>
                  </a:lnTo>
                  <a:lnTo>
                    <a:pt x="57148" y="331227"/>
                  </a:lnTo>
                  <a:lnTo>
                    <a:pt x="50004" y="332133"/>
                  </a:lnTo>
                  <a:lnTo>
                    <a:pt x="43655" y="333689"/>
                  </a:lnTo>
                  <a:lnTo>
                    <a:pt x="37835" y="335679"/>
                  </a:lnTo>
                  <a:lnTo>
                    <a:pt x="32367" y="337958"/>
                  </a:lnTo>
                  <a:lnTo>
                    <a:pt x="27928" y="338525"/>
                  </a:lnTo>
                  <a:lnTo>
                    <a:pt x="24175" y="337950"/>
                  </a:lnTo>
                  <a:lnTo>
                    <a:pt x="17888" y="335724"/>
                  </a:lnTo>
                  <a:lnTo>
                    <a:pt x="12448" y="334735"/>
                  </a:lnTo>
                  <a:lnTo>
                    <a:pt x="9886" y="333519"/>
                  </a:lnTo>
                  <a:lnTo>
                    <a:pt x="4923" y="329627"/>
                  </a:lnTo>
                  <a:lnTo>
                    <a:pt x="0" y="3253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5"/>
            <p:cNvSpPr/>
            <p:nvPr/>
          </p:nvSpPr>
          <p:spPr>
            <a:xfrm>
              <a:off x="5150643" y="1928813"/>
              <a:ext cx="198587" cy="437194"/>
            </a:xfrm>
            <a:custGeom>
              <a:avLst/>
              <a:gdLst/>
              <a:ahLst/>
              <a:cxnLst/>
              <a:rect l="0" t="0" r="0" b="0"/>
              <a:pathLst>
                <a:path w="198587" h="437194">
                  <a:moveTo>
                    <a:pt x="0" y="8572"/>
                  </a:moveTo>
                  <a:lnTo>
                    <a:pt x="0" y="352"/>
                  </a:lnTo>
                  <a:lnTo>
                    <a:pt x="3793" y="104"/>
                  </a:lnTo>
                  <a:lnTo>
                    <a:pt x="47967" y="0"/>
                  </a:lnTo>
                  <a:lnTo>
                    <a:pt x="52616" y="952"/>
                  </a:lnTo>
                  <a:lnTo>
                    <a:pt x="57302" y="2539"/>
                  </a:lnTo>
                  <a:lnTo>
                    <a:pt x="62014" y="4550"/>
                  </a:lnTo>
                  <a:lnTo>
                    <a:pt x="66743" y="6843"/>
                  </a:lnTo>
                  <a:lnTo>
                    <a:pt x="71483" y="9324"/>
                  </a:lnTo>
                  <a:lnTo>
                    <a:pt x="80983" y="14621"/>
                  </a:lnTo>
                  <a:lnTo>
                    <a:pt x="90496" y="20150"/>
                  </a:lnTo>
                  <a:lnTo>
                    <a:pt x="96049" y="22958"/>
                  </a:lnTo>
                  <a:lnTo>
                    <a:pt x="102134" y="25783"/>
                  </a:lnTo>
                  <a:lnTo>
                    <a:pt x="108570" y="28618"/>
                  </a:lnTo>
                  <a:lnTo>
                    <a:pt x="114449" y="33366"/>
                  </a:lnTo>
                  <a:lnTo>
                    <a:pt x="119956" y="39389"/>
                  </a:lnTo>
                  <a:lnTo>
                    <a:pt x="125214" y="46261"/>
                  </a:lnTo>
                  <a:lnTo>
                    <a:pt x="129514" y="52748"/>
                  </a:lnTo>
                  <a:lnTo>
                    <a:pt x="133174" y="58978"/>
                  </a:lnTo>
                  <a:lnTo>
                    <a:pt x="136407" y="65036"/>
                  </a:lnTo>
                  <a:lnTo>
                    <a:pt x="140151" y="70979"/>
                  </a:lnTo>
                  <a:lnTo>
                    <a:pt x="144234" y="76847"/>
                  </a:lnTo>
                  <a:lnTo>
                    <a:pt x="148543" y="82663"/>
                  </a:lnTo>
                  <a:lnTo>
                    <a:pt x="152210" y="89398"/>
                  </a:lnTo>
                  <a:lnTo>
                    <a:pt x="155449" y="96746"/>
                  </a:lnTo>
                  <a:lnTo>
                    <a:pt x="158401" y="104502"/>
                  </a:lnTo>
                  <a:lnTo>
                    <a:pt x="161957" y="112530"/>
                  </a:lnTo>
                  <a:lnTo>
                    <a:pt x="165915" y="120740"/>
                  </a:lnTo>
                  <a:lnTo>
                    <a:pt x="170142" y="129070"/>
                  </a:lnTo>
                  <a:lnTo>
                    <a:pt x="173752" y="137481"/>
                  </a:lnTo>
                  <a:lnTo>
                    <a:pt x="176954" y="145946"/>
                  </a:lnTo>
                  <a:lnTo>
                    <a:pt x="179882" y="154447"/>
                  </a:lnTo>
                  <a:lnTo>
                    <a:pt x="182628" y="163925"/>
                  </a:lnTo>
                  <a:lnTo>
                    <a:pt x="185252" y="174053"/>
                  </a:lnTo>
                  <a:lnTo>
                    <a:pt x="190284" y="194514"/>
                  </a:lnTo>
                  <a:lnTo>
                    <a:pt x="195167" y="213133"/>
                  </a:lnTo>
                  <a:lnTo>
                    <a:pt x="196787" y="222098"/>
                  </a:lnTo>
                  <a:lnTo>
                    <a:pt x="197866" y="230932"/>
                  </a:lnTo>
                  <a:lnTo>
                    <a:pt x="198586" y="239680"/>
                  </a:lnTo>
                  <a:lnTo>
                    <a:pt x="198272" y="248369"/>
                  </a:lnTo>
                  <a:lnTo>
                    <a:pt x="197269" y="257019"/>
                  </a:lnTo>
                  <a:lnTo>
                    <a:pt x="195806" y="265643"/>
                  </a:lnTo>
                  <a:lnTo>
                    <a:pt x="194038" y="274250"/>
                  </a:lnTo>
                  <a:lnTo>
                    <a:pt x="192064" y="282845"/>
                  </a:lnTo>
                  <a:lnTo>
                    <a:pt x="187756" y="300016"/>
                  </a:lnTo>
                  <a:lnTo>
                    <a:pt x="183195" y="317172"/>
                  </a:lnTo>
                  <a:lnTo>
                    <a:pt x="180074" y="325748"/>
                  </a:lnTo>
                  <a:lnTo>
                    <a:pt x="176406" y="334323"/>
                  </a:lnTo>
                  <a:lnTo>
                    <a:pt x="168890" y="350517"/>
                  </a:lnTo>
                  <a:lnTo>
                    <a:pt x="162904" y="364065"/>
                  </a:lnTo>
                  <a:lnTo>
                    <a:pt x="159403" y="371297"/>
                  </a:lnTo>
                  <a:lnTo>
                    <a:pt x="151279" y="386953"/>
                  </a:lnTo>
                  <a:lnTo>
                    <a:pt x="146891" y="393223"/>
                  </a:lnTo>
                  <a:lnTo>
                    <a:pt x="142377" y="398356"/>
                  </a:lnTo>
                  <a:lnTo>
                    <a:pt x="137780" y="402730"/>
                  </a:lnTo>
                  <a:lnTo>
                    <a:pt x="133129" y="407552"/>
                  </a:lnTo>
                  <a:lnTo>
                    <a:pt x="128440" y="412671"/>
                  </a:lnTo>
                  <a:lnTo>
                    <a:pt x="123727" y="417988"/>
                  </a:lnTo>
                  <a:lnTo>
                    <a:pt x="118997" y="421534"/>
                  </a:lnTo>
                  <a:lnTo>
                    <a:pt x="114257" y="423897"/>
                  </a:lnTo>
                  <a:lnTo>
                    <a:pt x="109508" y="425473"/>
                  </a:lnTo>
                  <a:lnTo>
                    <a:pt x="105550" y="427476"/>
                  </a:lnTo>
                  <a:lnTo>
                    <a:pt x="102116" y="429763"/>
                  </a:lnTo>
                  <a:lnTo>
                    <a:pt x="96185" y="433893"/>
                  </a:lnTo>
                  <a:lnTo>
                    <a:pt x="90903" y="435728"/>
                  </a:lnTo>
                  <a:lnTo>
                    <a:pt x="85910" y="436544"/>
                  </a:lnTo>
                  <a:lnTo>
                    <a:pt x="78619" y="437193"/>
                  </a:lnTo>
                  <a:lnTo>
                    <a:pt x="78582" y="4286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6"/>
            <p:cNvSpPr/>
            <p:nvPr/>
          </p:nvSpPr>
          <p:spPr>
            <a:xfrm>
              <a:off x="5429250" y="1851660"/>
              <a:ext cx="292854" cy="685790"/>
            </a:xfrm>
            <a:custGeom>
              <a:avLst/>
              <a:gdLst/>
              <a:ahLst/>
              <a:cxnLst/>
              <a:rect l="0" t="0" r="0" b="0"/>
              <a:pathLst>
                <a:path w="292854" h="685790">
                  <a:moveTo>
                    <a:pt x="100012" y="0"/>
                  </a:moveTo>
                  <a:lnTo>
                    <a:pt x="140733" y="0"/>
                  </a:lnTo>
                  <a:lnTo>
                    <a:pt x="146209" y="952"/>
                  </a:lnTo>
                  <a:lnTo>
                    <a:pt x="152241" y="2540"/>
                  </a:lnTo>
                  <a:lnTo>
                    <a:pt x="158644" y="4550"/>
                  </a:lnTo>
                  <a:lnTo>
                    <a:pt x="165294" y="6844"/>
                  </a:lnTo>
                  <a:lnTo>
                    <a:pt x="179033" y="11931"/>
                  </a:lnTo>
                  <a:lnTo>
                    <a:pt x="221494" y="28619"/>
                  </a:lnTo>
                  <a:lnTo>
                    <a:pt x="227831" y="31461"/>
                  </a:lnTo>
                  <a:lnTo>
                    <a:pt x="233643" y="34309"/>
                  </a:lnTo>
                  <a:lnTo>
                    <a:pt x="239106" y="37160"/>
                  </a:lnTo>
                  <a:lnTo>
                    <a:pt x="244335" y="40966"/>
                  </a:lnTo>
                  <a:lnTo>
                    <a:pt x="249408" y="45408"/>
                  </a:lnTo>
                  <a:lnTo>
                    <a:pt x="254379" y="50274"/>
                  </a:lnTo>
                  <a:lnTo>
                    <a:pt x="259279" y="55423"/>
                  </a:lnTo>
                  <a:lnTo>
                    <a:pt x="264134" y="60761"/>
                  </a:lnTo>
                  <a:lnTo>
                    <a:pt x="276435" y="74836"/>
                  </a:lnTo>
                  <a:lnTo>
                    <a:pt x="282403" y="82790"/>
                  </a:lnTo>
                  <a:lnTo>
                    <a:pt x="287702" y="92675"/>
                  </a:lnTo>
                  <a:lnTo>
                    <a:pt x="290586" y="103419"/>
                  </a:lnTo>
                  <a:lnTo>
                    <a:pt x="292437" y="121287"/>
                  </a:lnTo>
                  <a:lnTo>
                    <a:pt x="292853" y="142708"/>
                  </a:lnTo>
                  <a:lnTo>
                    <a:pt x="289089" y="153938"/>
                  </a:lnTo>
                  <a:lnTo>
                    <a:pt x="282947" y="164779"/>
                  </a:lnTo>
                  <a:lnTo>
                    <a:pt x="280706" y="167003"/>
                  </a:lnTo>
                  <a:lnTo>
                    <a:pt x="278418" y="168485"/>
                  </a:lnTo>
                  <a:lnTo>
                    <a:pt x="269289" y="173111"/>
                  </a:lnTo>
                  <a:lnTo>
                    <a:pt x="261765" y="176951"/>
                  </a:lnTo>
                  <a:lnTo>
                    <a:pt x="255775" y="178657"/>
                  </a:lnTo>
                  <a:lnTo>
                    <a:pt x="248350" y="181955"/>
                  </a:lnTo>
                  <a:lnTo>
                    <a:pt x="239759" y="186596"/>
                  </a:lnTo>
                  <a:lnTo>
                    <a:pt x="225997" y="194564"/>
                  </a:lnTo>
                  <a:lnTo>
                    <a:pt x="202377" y="208630"/>
                  </a:lnTo>
                  <a:lnTo>
                    <a:pt x="194984" y="214327"/>
                  </a:lnTo>
                  <a:lnTo>
                    <a:pt x="191902" y="217179"/>
                  </a:lnTo>
                  <a:lnTo>
                    <a:pt x="186360" y="220349"/>
                  </a:lnTo>
                  <a:lnTo>
                    <a:pt x="180457" y="222710"/>
                  </a:lnTo>
                  <a:lnTo>
                    <a:pt x="172542" y="226935"/>
                  </a:lnTo>
                  <a:lnTo>
                    <a:pt x="169003" y="233205"/>
                  </a:lnTo>
                  <a:lnTo>
                    <a:pt x="162954" y="252871"/>
                  </a:lnTo>
                  <a:lnTo>
                    <a:pt x="158878" y="272515"/>
                  </a:lnTo>
                  <a:lnTo>
                    <a:pt x="159100" y="276927"/>
                  </a:lnTo>
                  <a:lnTo>
                    <a:pt x="160042" y="280820"/>
                  </a:lnTo>
                  <a:lnTo>
                    <a:pt x="163204" y="287686"/>
                  </a:lnTo>
                  <a:lnTo>
                    <a:pt x="171702" y="299855"/>
                  </a:lnTo>
                  <a:lnTo>
                    <a:pt x="178668" y="308556"/>
                  </a:lnTo>
                  <a:lnTo>
                    <a:pt x="184183" y="314301"/>
                  </a:lnTo>
                  <a:lnTo>
                    <a:pt x="191925" y="320029"/>
                  </a:lnTo>
                  <a:lnTo>
                    <a:pt x="198542" y="323210"/>
                  </a:lnTo>
                  <a:lnTo>
                    <a:pt x="204922" y="325576"/>
                  </a:lnTo>
                  <a:lnTo>
                    <a:pt x="213049" y="329803"/>
                  </a:lnTo>
                  <a:lnTo>
                    <a:pt x="219836" y="332316"/>
                  </a:lnTo>
                  <a:lnTo>
                    <a:pt x="228120" y="333731"/>
                  </a:lnTo>
                  <a:lnTo>
                    <a:pt x="235601" y="334151"/>
                  </a:lnTo>
                  <a:lnTo>
                    <a:pt x="242845" y="334275"/>
                  </a:lnTo>
                  <a:lnTo>
                    <a:pt x="249906" y="334326"/>
                  </a:lnTo>
                  <a:lnTo>
                    <a:pt x="249994" y="338878"/>
                  </a:lnTo>
                  <a:lnTo>
                    <a:pt x="249212" y="340218"/>
                  </a:lnTo>
                  <a:lnTo>
                    <a:pt x="247898" y="341112"/>
                  </a:lnTo>
                  <a:lnTo>
                    <a:pt x="246227" y="341708"/>
                  </a:lnTo>
                  <a:lnTo>
                    <a:pt x="242255" y="344910"/>
                  </a:lnTo>
                  <a:lnTo>
                    <a:pt x="233237" y="354727"/>
                  </a:lnTo>
                  <a:lnTo>
                    <a:pt x="226181" y="363020"/>
                  </a:lnTo>
                  <a:lnTo>
                    <a:pt x="219064" y="376060"/>
                  </a:lnTo>
                  <a:lnTo>
                    <a:pt x="211928" y="391989"/>
                  </a:lnTo>
                  <a:lnTo>
                    <a:pt x="190500" y="442925"/>
                  </a:lnTo>
                  <a:lnTo>
                    <a:pt x="187854" y="454348"/>
                  </a:lnTo>
                  <a:lnTo>
                    <a:pt x="187148" y="460061"/>
                  </a:lnTo>
                  <a:lnTo>
                    <a:pt x="188481" y="471489"/>
                  </a:lnTo>
                  <a:lnTo>
                    <a:pt x="190925" y="482918"/>
                  </a:lnTo>
                  <a:lnTo>
                    <a:pt x="192012" y="494347"/>
                  </a:lnTo>
                  <a:lnTo>
                    <a:pt x="196728" y="508317"/>
                  </a:lnTo>
                  <a:lnTo>
                    <a:pt x="203321" y="523098"/>
                  </a:lnTo>
                  <a:lnTo>
                    <a:pt x="216500" y="554002"/>
                  </a:lnTo>
                  <a:lnTo>
                    <a:pt x="230964" y="588614"/>
                  </a:lnTo>
                  <a:lnTo>
                    <a:pt x="233619" y="600061"/>
                  </a:lnTo>
                  <a:lnTo>
                    <a:pt x="235324" y="618381"/>
                  </a:lnTo>
                  <a:lnTo>
                    <a:pt x="235618" y="632698"/>
                  </a:lnTo>
                  <a:lnTo>
                    <a:pt x="234867" y="637063"/>
                  </a:lnTo>
                  <a:lnTo>
                    <a:pt x="231914" y="644454"/>
                  </a:lnTo>
                  <a:lnTo>
                    <a:pt x="223551" y="656960"/>
                  </a:lnTo>
                  <a:lnTo>
                    <a:pt x="218947" y="662822"/>
                  </a:lnTo>
                  <a:lnTo>
                    <a:pt x="212138" y="668602"/>
                  </a:lnTo>
                  <a:lnTo>
                    <a:pt x="208101" y="671477"/>
                  </a:lnTo>
                  <a:lnTo>
                    <a:pt x="203027" y="673394"/>
                  </a:lnTo>
                  <a:lnTo>
                    <a:pt x="197264" y="674672"/>
                  </a:lnTo>
                  <a:lnTo>
                    <a:pt x="191041" y="675523"/>
                  </a:lnTo>
                  <a:lnTo>
                    <a:pt x="185304" y="677044"/>
                  </a:lnTo>
                  <a:lnTo>
                    <a:pt x="179892" y="679010"/>
                  </a:lnTo>
                  <a:lnTo>
                    <a:pt x="174697" y="681273"/>
                  </a:lnTo>
                  <a:lnTo>
                    <a:pt x="168851" y="682782"/>
                  </a:lnTo>
                  <a:lnTo>
                    <a:pt x="162574" y="683788"/>
                  </a:lnTo>
                  <a:lnTo>
                    <a:pt x="156007" y="684459"/>
                  </a:lnTo>
                  <a:lnTo>
                    <a:pt x="149249" y="684905"/>
                  </a:lnTo>
                  <a:lnTo>
                    <a:pt x="135389" y="685402"/>
                  </a:lnTo>
                  <a:lnTo>
                    <a:pt x="92838" y="685765"/>
                  </a:lnTo>
                  <a:lnTo>
                    <a:pt x="75220" y="685789"/>
                  </a:lnTo>
                  <a:lnTo>
                    <a:pt x="69197" y="684840"/>
                  </a:lnTo>
                  <a:lnTo>
                    <a:pt x="62800" y="683255"/>
                  </a:lnTo>
                  <a:lnTo>
                    <a:pt x="56154" y="681246"/>
                  </a:lnTo>
                  <a:lnTo>
                    <a:pt x="50136" y="679906"/>
                  </a:lnTo>
                  <a:lnTo>
                    <a:pt x="44536" y="679013"/>
                  </a:lnTo>
                  <a:lnTo>
                    <a:pt x="39216" y="678418"/>
                  </a:lnTo>
                  <a:lnTo>
                    <a:pt x="31187" y="675216"/>
                  </a:lnTo>
                  <a:lnTo>
                    <a:pt x="0" y="6600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7"/>
            <p:cNvSpPr/>
            <p:nvPr/>
          </p:nvSpPr>
          <p:spPr>
            <a:xfrm>
              <a:off x="1957474" y="2597467"/>
              <a:ext cx="49920" cy="385764"/>
            </a:xfrm>
            <a:custGeom>
              <a:avLst/>
              <a:gdLst/>
              <a:ahLst/>
              <a:cxnLst/>
              <a:rect l="0" t="0" r="0" b="0"/>
              <a:pathLst>
                <a:path w="49920" h="385764">
                  <a:moveTo>
                    <a:pt x="7057" y="0"/>
                  </a:moveTo>
                  <a:lnTo>
                    <a:pt x="7057" y="4551"/>
                  </a:lnTo>
                  <a:lnTo>
                    <a:pt x="6263" y="5892"/>
                  </a:lnTo>
                  <a:lnTo>
                    <a:pt x="4940" y="6785"/>
                  </a:lnTo>
                  <a:lnTo>
                    <a:pt x="3264" y="7381"/>
                  </a:lnTo>
                  <a:lnTo>
                    <a:pt x="2147" y="8731"/>
                  </a:lnTo>
                  <a:lnTo>
                    <a:pt x="1402" y="10583"/>
                  </a:lnTo>
                  <a:lnTo>
                    <a:pt x="575" y="15181"/>
                  </a:lnTo>
                  <a:lnTo>
                    <a:pt x="44" y="25894"/>
                  </a:lnTo>
                  <a:lnTo>
                    <a:pt x="0" y="28693"/>
                  </a:lnTo>
                  <a:lnTo>
                    <a:pt x="765" y="32463"/>
                  </a:lnTo>
                  <a:lnTo>
                    <a:pt x="2068" y="36882"/>
                  </a:lnTo>
                  <a:lnTo>
                    <a:pt x="3731" y="41733"/>
                  </a:lnTo>
                  <a:lnTo>
                    <a:pt x="4840" y="46872"/>
                  </a:lnTo>
                  <a:lnTo>
                    <a:pt x="6072" y="57662"/>
                  </a:lnTo>
                  <a:lnTo>
                    <a:pt x="6619" y="68808"/>
                  </a:lnTo>
                  <a:lnTo>
                    <a:pt x="6862" y="80112"/>
                  </a:lnTo>
                  <a:lnTo>
                    <a:pt x="7049" y="130285"/>
                  </a:lnTo>
                  <a:lnTo>
                    <a:pt x="7845" y="138292"/>
                  </a:lnTo>
                  <a:lnTo>
                    <a:pt x="9170" y="146487"/>
                  </a:lnTo>
                  <a:lnTo>
                    <a:pt x="10847" y="154808"/>
                  </a:lnTo>
                  <a:lnTo>
                    <a:pt x="11965" y="163213"/>
                  </a:lnTo>
                  <a:lnTo>
                    <a:pt x="12710" y="171674"/>
                  </a:lnTo>
                  <a:lnTo>
                    <a:pt x="13207" y="180172"/>
                  </a:lnTo>
                  <a:lnTo>
                    <a:pt x="14332" y="188695"/>
                  </a:lnTo>
                  <a:lnTo>
                    <a:pt x="15876" y="197234"/>
                  </a:lnTo>
                  <a:lnTo>
                    <a:pt x="17698" y="205784"/>
                  </a:lnTo>
                  <a:lnTo>
                    <a:pt x="18914" y="214342"/>
                  </a:lnTo>
                  <a:lnTo>
                    <a:pt x="19724" y="222905"/>
                  </a:lnTo>
                  <a:lnTo>
                    <a:pt x="20264" y="231471"/>
                  </a:lnTo>
                  <a:lnTo>
                    <a:pt x="21418" y="240039"/>
                  </a:lnTo>
                  <a:lnTo>
                    <a:pt x="22981" y="248609"/>
                  </a:lnTo>
                  <a:lnTo>
                    <a:pt x="24817" y="257179"/>
                  </a:lnTo>
                  <a:lnTo>
                    <a:pt x="26834" y="264798"/>
                  </a:lnTo>
                  <a:lnTo>
                    <a:pt x="28973" y="271782"/>
                  </a:lnTo>
                  <a:lnTo>
                    <a:pt x="31192" y="278343"/>
                  </a:lnTo>
                  <a:lnTo>
                    <a:pt x="32672" y="285575"/>
                  </a:lnTo>
                  <a:lnTo>
                    <a:pt x="33659" y="293253"/>
                  </a:lnTo>
                  <a:lnTo>
                    <a:pt x="34316" y="301230"/>
                  </a:lnTo>
                  <a:lnTo>
                    <a:pt x="35549" y="308452"/>
                  </a:lnTo>
                  <a:lnTo>
                    <a:pt x="37164" y="315172"/>
                  </a:lnTo>
                  <a:lnTo>
                    <a:pt x="39035" y="321558"/>
                  </a:lnTo>
                  <a:lnTo>
                    <a:pt x="40281" y="326767"/>
                  </a:lnTo>
                  <a:lnTo>
                    <a:pt x="41667" y="335095"/>
                  </a:lnTo>
                  <a:lnTo>
                    <a:pt x="42283" y="344511"/>
                  </a:lnTo>
                  <a:lnTo>
                    <a:pt x="42557" y="354094"/>
                  </a:lnTo>
                  <a:lnTo>
                    <a:pt x="42678" y="361527"/>
                  </a:lnTo>
                  <a:lnTo>
                    <a:pt x="43504" y="364843"/>
                  </a:lnTo>
                  <a:lnTo>
                    <a:pt x="44849" y="368007"/>
                  </a:lnTo>
                  <a:lnTo>
                    <a:pt x="46539" y="371068"/>
                  </a:lnTo>
                  <a:lnTo>
                    <a:pt x="46872" y="374061"/>
                  </a:lnTo>
                  <a:lnTo>
                    <a:pt x="46300" y="377009"/>
                  </a:lnTo>
                  <a:lnTo>
                    <a:pt x="42837" y="385611"/>
                  </a:lnTo>
                  <a:lnTo>
                    <a:pt x="43610" y="385661"/>
                  </a:lnTo>
                  <a:lnTo>
                    <a:pt x="49919" y="3857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8"/>
            <p:cNvSpPr/>
            <p:nvPr/>
          </p:nvSpPr>
          <p:spPr>
            <a:xfrm>
              <a:off x="1914532" y="2648905"/>
              <a:ext cx="285280" cy="334288"/>
            </a:xfrm>
            <a:custGeom>
              <a:avLst/>
              <a:gdLst/>
              <a:ahLst/>
              <a:cxnLst/>
              <a:rect l="0" t="0" r="0" b="0"/>
              <a:pathLst>
                <a:path w="285280" h="334288">
                  <a:moveTo>
                    <a:pt x="7136" y="8570"/>
                  </a:moveTo>
                  <a:lnTo>
                    <a:pt x="0" y="6"/>
                  </a:lnTo>
                  <a:lnTo>
                    <a:pt x="3787" y="0"/>
                  </a:lnTo>
                  <a:lnTo>
                    <a:pt x="5697" y="951"/>
                  </a:lnTo>
                  <a:lnTo>
                    <a:pt x="12178" y="5889"/>
                  </a:lnTo>
                  <a:lnTo>
                    <a:pt x="16786" y="7378"/>
                  </a:lnTo>
                  <a:lnTo>
                    <a:pt x="20713" y="7775"/>
                  </a:lnTo>
                  <a:lnTo>
                    <a:pt x="25712" y="8040"/>
                  </a:lnTo>
                  <a:lnTo>
                    <a:pt x="42009" y="8413"/>
                  </a:lnTo>
                  <a:lnTo>
                    <a:pt x="101107" y="8567"/>
                  </a:lnTo>
                  <a:lnTo>
                    <a:pt x="107884" y="9520"/>
                  </a:lnTo>
                  <a:lnTo>
                    <a:pt x="114782" y="11108"/>
                  </a:lnTo>
                  <a:lnTo>
                    <a:pt x="121763" y="13120"/>
                  </a:lnTo>
                  <a:lnTo>
                    <a:pt x="128798" y="15413"/>
                  </a:lnTo>
                  <a:lnTo>
                    <a:pt x="142964" y="20501"/>
                  </a:lnTo>
                  <a:lnTo>
                    <a:pt x="178599" y="34353"/>
                  </a:lnTo>
                  <a:lnTo>
                    <a:pt x="185739" y="37188"/>
                  </a:lnTo>
                  <a:lnTo>
                    <a:pt x="192880" y="40984"/>
                  </a:lnTo>
                  <a:lnTo>
                    <a:pt x="200021" y="45419"/>
                  </a:lnTo>
                  <a:lnTo>
                    <a:pt x="207164" y="50281"/>
                  </a:lnTo>
                  <a:lnTo>
                    <a:pt x="213513" y="55427"/>
                  </a:lnTo>
                  <a:lnTo>
                    <a:pt x="219333" y="60763"/>
                  </a:lnTo>
                  <a:lnTo>
                    <a:pt x="224801" y="66225"/>
                  </a:lnTo>
                  <a:lnTo>
                    <a:pt x="230827" y="71771"/>
                  </a:lnTo>
                  <a:lnTo>
                    <a:pt x="237226" y="77374"/>
                  </a:lnTo>
                  <a:lnTo>
                    <a:pt x="243873" y="83014"/>
                  </a:lnTo>
                  <a:lnTo>
                    <a:pt x="249892" y="88679"/>
                  </a:lnTo>
                  <a:lnTo>
                    <a:pt x="255492" y="94361"/>
                  </a:lnTo>
                  <a:lnTo>
                    <a:pt x="260813" y="100054"/>
                  </a:lnTo>
                  <a:lnTo>
                    <a:pt x="265154" y="106707"/>
                  </a:lnTo>
                  <a:lnTo>
                    <a:pt x="268842" y="113999"/>
                  </a:lnTo>
                  <a:lnTo>
                    <a:pt x="280464" y="141684"/>
                  </a:lnTo>
                  <a:lnTo>
                    <a:pt x="282223" y="148748"/>
                  </a:lnTo>
                  <a:lnTo>
                    <a:pt x="283397" y="156314"/>
                  </a:lnTo>
                  <a:lnTo>
                    <a:pt x="284179" y="164216"/>
                  </a:lnTo>
                  <a:lnTo>
                    <a:pt x="284700" y="171389"/>
                  </a:lnTo>
                  <a:lnTo>
                    <a:pt x="285048" y="178076"/>
                  </a:lnTo>
                  <a:lnTo>
                    <a:pt x="285279" y="184439"/>
                  </a:lnTo>
                  <a:lnTo>
                    <a:pt x="284640" y="191538"/>
                  </a:lnTo>
                  <a:lnTo>
                    <a:pt x="283420" y="199129"/>
                  </a:lnTo>
                  <a:lnTo>
                    <a:pt x="281813" y="207046"/>
                  </a:lnTo>
                  <a:lnTo>
                    <a:pt x="279948" y="214230"/>
                  </a:lnTo>
                  <a:lnTo>
                    <a:pt x="277911" y="220924"/>
                  </a:lnTo>
                  <a:lnTo>
                    <a:pt x="275759" y="227292"/>
                  </a:lnTo>
                  <a:lnTo>
                    <a:pt x="273530" y="233442"/>
                  </a:lnTo>
                  <a:lnTo>
                    <a:pt x="268938" y="245355"/>
                  </a:lnTo>
                  <a:lnTo>
                    <a:pt x="265808" y="251199"/>
                  </a:lnTo>
                  <a:lnTo>
                    <a:pt x="262134" y="257000"/>
                  </a:lnTo>
                  <a:lnTo>
                    <a:pt x="258098" y="262772"/>
                  </a:lnTo>
                  <a:lnTo>
                    <a:pt x="253818" y="268526"/>
                  </a:lnTo>
                  <a:lnTo>
                    <a:pt x="244831" y="279998"/>
                  </a:lnTo>
                  <a:lnTo>
                    <a:pt x="234639" y="292616"/>
                  </a:lnTo>
                  <a:lnTo>
                    <a:pt x="230242" y="296041"/>
                  </a:lnTo>
                  <a:lnTo>
                    <a:pt x="224930" y="299277"/>
                  </a:lnTo>
                  <a:lnTo>
                    <a:pt x="219007" y="302387"/>
                  </a:lnTo>
                  <a:lnTo>
                    <a:pt x="213471" y="306365"/>
                  </a:lnTo>
                  <a:lnTo>
                    <a:pt x="208193" y="310923"/>
                  </a:lnTo>
                  <a:lnTo>
                    <a:pt x="203086" y="315866"/>
                  </a:lnTo>
                  <a:lnTo>
                    <a:pt x="196507" y="319161"/>
                  </a:lnTo>
                  <a:lnTo>
                    <a:pt x="188946" y="321358"/>
                  </a:lnTo>
                  <a:lnTo>
                    <a:pt x="180730" y="322823"/>
                  </a:lnTo>
                  <a:lnTo>
                    <a:pt x="173666" y="324752"/>
                  </a:lnTo>
                  <a:lnTo>
                    <a:pt x="167368" y="326990"/>
                  </a:lnTo>
                  <a:lnTo>
                    <a:pt x="161583" y="329435"/>
                  </a:lnTo>
                  <a:lnTo>
                    <a:pt x="155344" y="331065"/>
                  </a:lnTo>
                  <a:lnTo>
                    <a:pt x="148804" y="332151"/>
                  </a:lnTo>
                  <a:lnTo>
                    <a:pt x="136775" y="333359"/>
                  </a:lnTo>
                  <a:lnTo>
                    <a:pt x="128783" y="333895"/>
                  </a:lnTo>
                  <a:lnTo>
                    <a:pt x="120468" y="334134"/>
                  </a:lnTo>
                  <a:lnTo>
                    <a:pt x="105988" y="334287"/>
                  </a:lnTo>
                  <a:lnTo>
                    <a:pt x="103199" y="333347"/>
                  </a:lnTo>
                  <a:lnTo>
                    <a:pt x="97985" y="329762"/>
                  </a:lnTo>
                  <a:lnTo>
                    <a:pt x="90587" y="322389"/>
                  </a:lnTo>
                  <a:lnTo>
                    <a:pt x="83368" y="314173"/>
                  </a:lnTo>
                  <a:lnTo>
                    <a:pt x="81770" y="311365"/>
                  </a:lnTo>
                  <a:lnTo>
                    <a:pt x="79994" y="305705"/>
                  </a:lnTo>
                  <a:lnTo>
                    <a:pt x="78854" y="295263"/>
                  </a:lnTo>
                  <a:lnTo>
                    <a:pt x="78574" y="291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9"/>
            <p:cNvSpPr/>
            <p:nvPr/>
          </p:nvSpPr>
          <p:spPr>
            <a:xfrm>
              <a:off x="2350293" y="2751772"/>
              <a:ext cx="7145" cy="17146"/>
            </a:xfrm>
            <a:custGeom>
              <a:avLst/>
              <a:gdLst/>
              <a:ahLst/>
              <a:cxnLst/>
              <a:rect l="0" t="0" r="0" b="0"/>
              <a:pathLst>
                <a:path w="7145" h="17146">
                  <a:moveTo>
                    <a:pt x="0" y="0"/>
                  </a:moveTo>
                  <a:lnTo>
                    <a:pt x="7118" y="0"/>
                  </a:lnTo>
                  <a:lnTo>
                    <a:pt x="7144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0"/>
            <p:cNvSpPr/>
            <p:nvPr/>
          </p:nvSpPr>
          <p:spPr>
            <a:xfrm>
              <a:off x="2378955" y="2863246"/>
              <a:ext cx="14202" cy="17115"/>
            </a:xfrm>
            <a:custGeom>
              <a:avLst/>
              <a:gdLst/>
              <a:ahLst/>
              <a:cxnLst/>
              <a:rect l="0" t="0" r="0" b="0"/>
              <a:pathLst>
                <a:path w="14202" h="17115">
                  <a:moveTo>
                    <a:pt x="7057" y="8541"/>
                  </a:moveTo>
                  <a:lnTo>
                    <a:pt x="0" y="8541"/>
                  </a:lnTo>
                  <a:lnTo>
                    <a:pt x="7031" y="8541"/>
                  </a:lnTo>
                  <a:lnTo>
                    <a:pt x="7049" y="3990"/>
                  </a:lnTo>
                  <a:lnTo>
                    <a:pt x="7846" y="2649"/>
                  </a:lnTo>
                  <a:lnTo>
                    <a:pt x="9170" y="1756"/>
                  </a:lnTo>
                  <a:lnTo>
                    <a:pt x="14114" y="0"/>
                  </a:lnTo>
                  <a:lnTo>
                    <a:pt x="14143" y="942"/>
                  </a:lnTo>
                  <a:lnTo>
                    <a:pt x="14201" y="171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1"/>
            <p:cNvSpPr/>
            <p:nvPr/>
          </p:nvSpPr>
          <p:spPr>
            <a:xfrm>
              <a:off x="2593297" y="2521516"/>
              <a:ext cx="228485" cy="580873"/>
            </a:xfrm>
            <a:custGeom>
              <a:avLst/>
              <a:gdLst/>
              <a:ahLst/>
              <a:cxnLst/>
              <a:rect l="0" t="0" r="0" b="0"/>
              <a:pathLst>
                <a:path w="228485" h="580873">
                  <a:moveTo>
                    <a:pt x="228484" y="24516"/>
                  </a:moveTo>
                  <a:lnTo>
                    <a:pt x="222333" y="24516"/>
                  </a:lnTo>
                  <a:lnTo>
                    <a:pt x="222002" y="23563"/>
                  </a:lnTo>
                  <a:lnTo>
                    <a:pt x="221634" y="19965"/>
                  </a:lnTo>
                  <a:lnTo>
                    <a:pt x="220742" y="18625"/>
                  </a:lnTo>
                  <a:lnTo>
                    <a:pt x="219354" y="17731"/>
                  </a:lnTo>
                  <a:lnTo>
                    <a:pt x="217635" y="17135"/>
                  </a:lnTo>
                  <a:lnTo>
                    <a:pt x="216489" y="15786"/>
                  </a:lnTo>
                  <a:lnTo>
                    <a:pt x="215724" y="13933"/>
                  </a:lnTo>
                  <a:lnTo>
                    <a:pt x="215215" y="11746"/>
                  </a:lnTo>
                  <a:lnTo>
                    <a:pt x="214082" y="10287"/>
                  </a:lnTo>
                  <a:lnTo>
                    <a:pt x="212532" y="9315"/>
                  </a:lnTo>
                  <a:lnTo>
                    <a:pt x="208694" y="8235"/>
                  </a:lnTo>
                  <a:lnTo>
                    <a:pt x="202071" y="7627"/>
                  </a:lnTo>
                  <a:lnTo>
                    <a:pt x="197430" y="7485"/>
                  </a:lnTo>
                  <a:lnTo>
                    <a:pt x="195082" y="6494"/>
                  </a:lnTo>
                  <a:lnTo>
                    <a:pt x="190355" y="2854"/>
                  </a:lnTo>
                  <a:lnTo>
                    <a:pt x="183492" y="601"/>
                  </a:lnTo>
                  <a:lnTo>
                    <a:pt x="179439" y="0"/>
                  </a:lnTo>
                  <a:lnTo>
                    <a:pt x="175944" y="552"/>
                  </a:lnTo>
                  <a:lnTo>
                    <a:pt x="172819" y="1873"/>
                  </a:lnTo>
                  <a:lnTo>
                    <a:pt x="167232" y="4927"/>
                  </a:lnTo>
                  <a:lnTo>
                    <a:pt x="162103" y="6285"/>
                  </a:lnTo>
                  <a:lnTo>
                    <a:pt x="155060" y="6888"/>
                  </a:lnTo>
                  <a:lnTo>
                    <a:pt x="150960" y="7049"/>
                  </a:lnTo>
                  <a:lnTo>
                    <a:pt x="147432" y="8109"/>
                  </a:lnTo>
                  <a:lnTo>
                    <a:pt x="141396" y="11827"/>
                  </a:lnTo>
                  <a:lnTo>
                    <a:pt x="136068" y="14114"/>
                  </a:lnTo>
                  <a:lnTo>
                    <a:pt x="130260" y="16083"/>
                  </a:lnTo>
                  <a:lnTo>
                    <a:pt x="126489" y="17941"/>
                  </a:lnTo>
                  <a:lnTo>
                    <a:pt x="122387" y="20133"/>
                  </a:lnTo>
                  <a:lnTo>
                    <a:pt x="119653" y="22546"/>
                  </a:lnTo>
                  <a:lnTo>
                    <a:pt x="117830" y="25108"/>
                  </a:lnTo>
                  <a:lnTo>
                    <a:pt x="116614" y="27768"/>
                  </a:lnTo>
                  <a:lnTo>
                    <a:pt x="111031" y="33264"/>
                  </a:lnTo>
                  <a:lnTo>
                    <a:pt x="107319" y="36063"/>
                  </a:lnTo>
                  <a:lnTo>
                    <a:pt x="102464" y="44597"/>
                  </a:lnTo>
                  <a:lnTo>
                    <a:pt x="96845" y="56953"/>
                  </a:lnTo>
                  <a:lnTo>
                    <a:pt x="78303" y="101938"/>
                  </a:lnTo>
                  <a:lnTo>
                    <a:pt x="73390" y="118364"/>
                  </a:lnTo>
                  <a:lnTo>
                    <a:pt x="71934" y="133815"/>
                  </a:lnTo>
                  <a:lnTo>
                    <a:pt x="71503" y="150458"/>
                  </a:lnTo>
                  <a:lnTo>
                    <a:pt x="73519" y="161770"/>
                  </a:lnTo>
                  <a:lnTo>
                    <a:pt x="76267" y="173148"/>
                  </a:lnTo>
                  <a:lnTo>
                    <a:pt x="77813" y="190263"/>
                  </a:lnTo>
                  <a:lnTo>
                    <a:pt x="78272" y="207400"/>
                  </a:lnTo>
                  <a:lnTo>
                    <a:pt x="78458" y="253116"/>
                  </a:lnTo>
                  <a:lnTo>
                    <a:pt x="77666" y="257879"/>
                  </a:lnTo>
                  <a:lnTo>
                    <a:pt x="73554" y="270085"/>
                  </a:lnTo>
                  <a:lnTo>
                    <a:pt x="71189" y="284391"/>
                  </a:lnTo>
                  <a:lnTo>
                    <a:pt x="65814" y="296037"/>
                  </a:lnTo>
                  <a:lnTo>
                    <a:pt x="59194" y="310178"/>
                  </a:lnTo>
                  <a:lnTo>
                    <a:pt x="53000" y="320823"/>
                  </a:lnTo>
                  <a:lnTo>
                    <a:pt x="50018" y="330010"/>
                  </a:lnTo>
                  <a:lnTo>
                    <a:pt x="46507" y="335869"/>
                  </a:lnTo>
                  <a:lnTo>
                    <a:pt x="44460" y="337812"/>
                  </a:lnTo>
                  <a:lnTo>
                    <a:pt x="42301" y="339108"/>
                  </a:lnTo>
                  <a:lnTo>
                    <a:pt x="40068" y="339971"/>
                  </a:lnTo>
                  <a:lnTo>
                    <a:pt x="35471" y="343471"/>
                  </a:lnTo>
                  <a:lnTo>
                    <a:pt x="33133" y="345738"/>
                  </a:lnTo>
                  <a:lnTo>
                    <a:pt x="30781" y="347249"/>
                  </a:lnTo>
                  <a:lnTo>
                    <a:pt x="26052" y="348928"/>
                  </a:lnTo>
                  <a:lnTo>
                    <a:pt x="18926" y="349873"/>
                  </a:lnTo>
                  <a:lnTo>
                    <a:pt x="12681" y="350219"/>
                  </a:lnTo>
                  <a:lnTo>
                    <a:pt x="1208" y="350268"/>
                  </a:lnTo>
                  <a:lnTo>
                    <a:pt x="767" y="349316"/>
                  </a:lnTo>
                  <a:lnTo>
                    <a:pt x="0" y="342890"/>
                  </a:lnTo>
                  <a:lnTo>
                    <a:pt x="6045" y="334422"/>
                  </a:lnTo>
                  <a:lnTo>
                    <a:pt x="13092" y="325859"/>
                  </a:lnTo>
                  <a:lnTo>
                    <a:pt x="17925" y="325134"/>
                  </a:lnTo>
                  <a:lnTo>
                    <a:pt x="24571" y="324812"/>
                  </a:lnTo>
                  <a:lnTo>
                    <a:pt x="30170" y="324668"/>
                  </a:lnTo>
                  <a:lnTo>
                    <a:pt x="32775" y="325582"/>
                  </a:lnTo>
                  <a:lnTo>
                    <a:pt x="37785" y="329138"/>
                  </a:lnTo>
                  <a:lnTo>
                    <a:pt x="42658" y="331354"/>
                  </a:lnTo>
                  <a:lnTo>
                    <a:pt x="45069" y="331945"/>
                  </a:lnTo>
                  <a:lnTo>
                    <a:pt x="49864" y="335141"/>
                  </a:lnTo>
                  <a:lnTo>
                    <a:pt x="52254" y="337327"/>
                  </a:lnTo>
                  <a:lnTo>
                    <a:pt x="53847" y="339737"/>
                  </a:lnTo>
                  <a:lnTo>
                    <a:pt x="54909" y="342296"/>
                  </a:lnTo>
                  <a:lnTo>
                    <a:pt x="60406" y="357797"/>
                  </a:lnTo>
                  <a:lnTo>
                    <a:pt x="66853" y="369117"/>
                  </a:lnTo>
                  <a:lnTo>
                    <a:pt x="68342" y="373312"/>
                  </a:lnTo>
                  <a:lnTo>
                    <a:pt x="69997" y="383054"/>
                  </a:lnTo>
                  <a:lnTo>
                    <a:pt x="70929" y="399249"/>
                  </a:lnTo>
                  <a:lnTo>
                    <a:pt x="71244" y="415896"/>
                  </a:lnTo>
                  <a:lnTo>
                    <a:pt x="72092" y="432051"/>
                  </a:lnTo>
                  <a:lnTo>
                    <a:pt x="75104" y="446625"/>
                  </a:lnTo>
                  <a:lnTo>
                    <a:pt x="75430" y="453559"/>
                  </a:lnTo>
                  <a:lnTo>
                    <a:pt x="73677" y="466345"/>
                  </a:lnTo>
                  <a:lnTo>
                    <a:pt x="72019" y="484252"/>
                  </a:lnTo>
                  <a:lnTo>
                    <a:pt x="71528" y="501623"/>
                  </a:lnTo>
                  <a:lnTo>
                    <a:pt x="71323" y="550147"/>
                  </a:lnTo>
                  <a:lnTo>
                    <a:pt x="72116" y="553054"/>
                  </a:lnTo>
                  <a:lnTo>
                    <a:pt x="75114" y="558824"/>
                  </a:lnTo>
                  <a:lnTo>
                    <a:pt x="78612" y="562649"/>
                  </a:lnTo>
                  <a:lnTo>
                    <a:pt x="83326" y="567104"/>
                  </a:lnTo>
                  <a:lnTo>
                    <a:pt x="88849" y="571979"/>
                  </a:lnTo>
                  <a:lnTo>
                    <a:pt x="93325" y="575229"/>
                  </a:lnTo>
                  <a:lnTo>
                    <a:pt x="100416" y="578840"/>
                  </a:lnTo>
                  <a:lnTo>
                    <a:pt x="106213" y="580445"/>
                  </a:lnTo>
                  <a:lnTo>
                    <a:pt x="108870" y="580872"/>
                  </a:lnTo>
                  <a:lnTo>
                    <a:pt x="111435" y="580205"/>
                  </a:lnTo>
                  <a:lnTo>
                    <a:pt x="116401" y="576924"/>
                  </a:lnTo>
                  <a:lnTo>
                    <a:pt x="123372" y="574831"/>
                  </a:lnTo>
                  <a:lnTo>
                    <a:pt x="127453" y="574272"/>
                  </a:lnTo>
                  <a:lnTo>
                    <a:pt x="131761" y="572948"/>
                  </a:lnTo>
                  <a:lnTo>
                    <a:pt x="136221" y="571112"/>
                  </a:lnTo>
                  <a:lnTo>
                    <a:pt x="140781" y="568936"/>
                  </a:lnTo>
                  <a:lnTo>
                    <a:pt x="144615" y="567485"/>
                  </a:lnTo>
                  <a:lnTo>
                    <a:pt x="150992" y="565873"/>
                  </a:lnTo>
                  <a:lnTo>
                    <a:pt x="156472" y="562617"/>
                  </a:lnTo>
                  <a:lnTo>
                    <a:pt x="162347" y="557994"/>
                  </a:lnTo>
                  <a:lnTo>
                    <a:pt x="166137" y="555428"/>
                  </a:lnTo>
                  <a:lnTo>
                    <a:pt x="170250" y="552765"/>
                  </a:lnTo>
                  <a:lnTo>
                    <a:pt x="176938" y="549806"/>
                  </a:lnTo>
                  <a:lnTo>
                    <a:pt x="182556" y="548491"/>
                  </a:lnTo>
                  <a:lnTo>
                    <a:pt x="187699" y="547906"/>
                  </a:lnTo>
                  <a:lnTo>
                    <a:pt x="189387" y="546798"/>
                  </a:lnTo>
                  <a:lnTo>
                    <a:pt x="190513" y="545106"/>
                  </a:lnTo>
                  <a:lnTo>
                    <a:pt x="192765" y="5388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2"/>
            <p:cNvSpPr/>
            <p:nvPr/>
          </p:nvSpPr>
          <p:spPr>
            <a:xfrm>
              <a:off x="2936081" y="2623185"/>
              <a:ext cx="21432" cy="300038"/>
            </a:xfrm>
            <a:custGeom>
              <a:avLst/>
              <a:gdLst/>
              <a:ahLst/>
              <a:cxnLst/>
              <a:rect l="0" t="0" r="0" b="0"/>
              <a:pathLst>
                <a:path w="21432" h="300038">
                  <a:moveTo>
                    <a:pt x="0" y="0"/>
                  </a:moveTo>
                  <a:lnTo>
                    <a:pt x="0" y="15848"/>
                  </a:lnTo>
                  <a:lnTo>
                    <a:pt x="794" y="18185"/>
                  </a:lnTo>
                  <a:lnTo>
                    <a:pt x="2116" y="21648"/>
                  </a:lnTo>
                  <a:lnTo>
                    <a:pt x="3792" y="25862"/>
                  </a:lnTo>
                  <a:lnTo>
                    <a:pt x="4910" y="29624"/>
                  </a:lnTo>
                  <a:lnTo>
                    <a:pt x="5654" y="33084"/>
                  </a:lnTo>
                  <a:lnTo>
                    <a:pt x="6151" y="36343"/>
                  </a:lnTo>
                  <a:lnTo>
                    <a:pt x="6702" y="42505"/>
                  </a:lnTo>
                  <a:lnTo>
                    <a:pt x="6849" y="45482"/>
                  </a:lnTo>
                  <a:lnTo>
                    <a:pt x="7741" y="49371"/>
                  </a:lnTo>
                  <a:lnTo>
                    <a:pt x="9129" y="53869"/>
                  </a:lnTo>
                  <a:lnTo>
                    <a:pt x="10849" y="58773"/>
                  </a:lnTo>
                  <a:lnTo>
                    <a:pt x="11995" y="62994"/>
                  </a:lnTo>
                  <a:lnTo>
                    <a:pt x="12759" y="66761"/>
                  </a:lnTo>
                  <a:lnTo>
                    <a:pt x="13268" y="70225"/>
                  </a:lnTo>
                  <a:lnTo>
                    <a:pt x="13835" y="79153"/>
                  </a:lnTo>
                  <a:lnTo>
                    <a:pt x="14086" y="89471"/>
                  </a:lnTo>
                  <a:lnTo>
                    <a:pt x="14276" y="131179"/>
                  </a:lnTo>
                  <a:lnTo>
                    <a:pt x="14287" y="267264"/>
                  </a:lnTo>
                  <a:lnTo>
                    <a:pt x="15081" y="272473"/>
                  </a:lnTo>
                  <a:lnTo>
                    <a:pt x="16404" y="278804"/>
                  </a:lnTo>
                  <a:lnTo>
                    <a:pt x="21431" y="3000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3"/>
            <p:cNvSpPr/>
            <p:nvPr/>
          </p:nvSpPr>
          <p:spPr>
            <a:xfrm>
              <a:off x="3100387" y="2854642"/>
              <a:ext cx="21429" cy="145734"/>
            </a:xfrm>
            <a:custGeom>
              <a:avLst/>
              <a:gdLst/>
              <a:ahLst/>
              <a:cxnLst/>
              <a:rect l="0" t="0" r="0" b="0"/>
              <a:pathLst>
                <a:path w="21429" h="145734">
                  <a:moveTo>
                    <a:pt x="0" y="0"/>
                  </a:moveTo>
                  <a:lnTo>
                    <a:pt x="3792" y="0"/>
                  </a:lnTo>
                  <a:lnTo>
                    <a:pt x="4909" y="953"/>
                  </a:lnTo>
                  <a:lnTo>
                    <a:pt x="5654" y="2540"/>
                  </a:lnTo>
                  <a:lnTo>
                    <a:pt x="6850" y="7381"/>
                  </a:lnTo>
                  <a:lnTo>
                    <a:pt x="7013" y="10583"/>
                  </a:lnTo>
                  <a:lnTo>
                    <a:pt x="7057" y="12770"/>
                  </a:lnTo>
                  <a:lnTo>
                    <a:pt x="7879" y="15181"/>
                  </a:lnTo>
                  <a:lnTo>
                    <a:pt x="9222" y="17741"/>
                  </a:lnTo>
                  <a:lnTo>
                    <a:pt x="10910" y="20400"/>
                  </a:lnTo>
                  <a:lnTo>
                    <a:pt x="12830" y="23125"/>
                  </a:lnTo>
                  <a:lnTo>
                    <a:pt x="14903" y="25894"/>
                  </a:lnTo>
                  <a:lnTo>
                    <a:pt x="17079" y="28693"/>
                  </a:lnTo>
                  <a:lnTo>
                    <a:pt x="18530" y="32463"/>
                  </a:lnTo>
                  <a:lnTo>
                    <a:pt x="19497" y="36882"/>
                  </a:lnTo>
                  <a:lnTo>
                    <a:pt x="20142" y="41733"/>
                  </a:lnTo>
                  <a:lnTo>
                    <a:pt x="20572" y="46872"/>
                  </a:lnTo>
                  <a:lnTo>
                    <a:pt x="20858" y="52203"/>
                  </a:lnTo>
                  <a:lnTo>
                    <a:pt x="21177" y="62254"/>
                  </a:lnTo>
                  <a:lnTo>
                    <a:pt x="21318" y="69896"/>
                  </a:lnTo>
                  <a:lnTo>
                    <a:pt x="21428" y="112715"/>
                  </a:lnTo>
                  <a:lnTo>
                    <a:pt x="20636" y="116101"/>
                  </a:lnTo>
                  <a:lnTo>
                    <a:pt x="19313" y="119311"/>
                  </a:lnTo>
                  <a:lnTo>
                    <a:pt x="17638" y="122403"/>
                  </a:lnTo>
                  <a:lnTo>
                    <a:pt x="16521" y="125417"/>
                  </a:lnTo>
                  <a:lnTo>
                    <a:pt x="15777" y="128379"/>
                  </a:lnTo>
                  <a:lnTo>
                    <a:pt x="15280" y="131306"/>
                  </a:lnTo>
                  <a:lnTo>
                    <a:pt x="14949" y="134210"/>
                  </a:lnTo>
                  <a:lnTo>
                    <a:pt x="14729" y="137098"/>
                  </a:lnTo>
                  <a:lnTo>
                    <a:pt x="14288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4"/>
            <p:cNvSpPr/>
            <p:nvPr/>
          </p:nvSpPr>
          <p:spPr>
            <a:xfrm>
              <a:off x="3343275" y="2649017"/>
              <a:ext cx="228601" cy="265634"/>
            </a:xfrm>
            <a:custGeom>
              <a:avLst/>
              <a:gdLst/>
              <a:ahLst/>
              <a:cxnLst/>
              <a:rect l="0" t="0" r="0" b="0"/>
              <a:pathLst>
                <a:path w="228601" h="265634">
                  <a:moveTo>
                    <a:pt x="0" y="34175"/>
                  </a:moveTo>
                  <a:lnTo>
                    <a:pt x="10641" y="21405"/>
                  </a:lnTo>
                  <a:lnTo>
                    <a:pt x="12650" y="19947"/>
                  </a:lnTo>
                  <a:lnTo>
                    <a:pt x="19270" y="16942"/>
                  </a:lnTo>
                  <a:lnTo>
                    <a:pt x="23910" y="12863"/>
                  </a:lnTo>
                  <a:lnTo>
                    <a:pt x="27052" y="11395"/>
                  </a:lnTo>
                  <a:lnTo>
                    <a:pt x="30735" y="10416"/>
                  </a:lnTo>
                  <a:lnTo>
                    <a:pt x="34777" y="9763"/>
                  </a:lnTo>
                  <a:lnTo>
                    <a:pt x="39060" y="8375"/>
                  </a:lnTo>
                  <a:lnTo>
                    <a:pt x="43502" y="6498"/>
                  </a:lnTo>
                  <a:lnTo>
                    <a:pt x="48051" y="4294"/>
                  </a:lnTo>
                  <a:lnTo>
                    <a:pt x="52671" y="2824"/>
                  </a:lnTo>
                  <a:lnTo>
                    <a:pt x="57339" y="1845"/>
                  </a:lnTo>
                  <a:lnTo>
                    <a:pt x="62039" y="1191"/>
                  </a:lnTo>
                  <a:lnTo>
                    <a:pt x="66759" y="756"/>
                  </a:lnTo>
                  <a:lnTo>
                    <a:pt x="71493" y="466"/>
                  </a:lnTo>
                  <a:lnTo>
                    <a:pt x="80987" y="143"/>
                  </a:lnTo>
                  <a:lnTo>
                    <a:pt x="90498" y="0"/>
                  </a:lnTo>
                  <a:lnTo>
                    <a:pt x="94463" y="914"/>
                  </a:lnTo>
                  <a:lnTo>
                    <a:pt x="100986" y="4470"/>
                  </a:lnTo>
                  <a:lnTo>
                    <a:pt x="112912" y="11827"/>
                  </a:lnTo>
                  <a:lnTo>
                    <a:pt x="119769" y="17258"/>
                  </a:lnTo>
                  <a:lnTo>
                    <a:pt x="125461" y="22846"/>
                  </a:lnTo>
                  <a:lnTo>
                    <a:pt x="130638" y="28505"/>
                  </a:lnTo>
                  <a:lnTo>
                    <a:pt x="141806" y="41597"/>
                  </a:lnTo>
                  <a:lnTo>
                    <a:pt x="145338" y="46743"/>
                  </a:lnTo>
                  <a:lnTo>
                    <a:pt x="148485" y="52079"/>
                  </a:lnTo>
                  <a:lnTo>
                    <a:pt x="151377" y="57541"/>
                  </a:lnTo>
                  <a:lnTo>
                    <a:pt x="153306" y="63087"/>
                  </a:lnTo>
                  <a:lnTo>
                    <a:pt x="154591" y="68690"/>
                  </a:lnTo>
                  <a:lnTo>
                    <a:pt x="155448" y="74330"/>
                  </a:lnTo>
                  <a:lnTo>
                    <a:pt x="156019" y="79995"/>
                  </a:lnTo>
                  <a:lnTo>
                    <a:pt x="156400" y="85677"/>
                  </a:lnTo>
                  <a:lnTo>
                    <a:pt x="156654" y="91369"/>
                  </a:lnTo>
                  <a:lnTo>
                    <a:pt x="156936" y="102775"/>
                  </a:lnTo>
                  <a:lnTo>
                    <a:pt x="157012" y="108483"/>
                  </a:lnTo>
                  <a:lnTo>
                    <a:pt x="153887" y="120861"/>
                  </a:lnTo>
                  <a:lnTo>
                    <a:pt x="148629" y="137686"/>
                  </a:lnTo>
                  <a:lnTo>
                    <a:pt x="141948" y="157475"/>
                  </a:lnTo>
                  <a:lnTo>
                    <a:pt x="136701" y="171620"/>
                  </a:lnTo>
                  <a:lnTo>
                    <a:pt x="132408" y="182003"/>
                  </a:lnTo>
                  <a:lnTo>
                    <a:pt x="128753" y="189877"/>
                  </a:lnTo>
                  <a:lnTo>
                    <a:pt x="124729" y="196079"/>
                  </a:lnTo>
                  <a:lnTo>
                    <a:pt x="120459" y="201166"/>
                  </a:lnTo>
                  <a:lnTo>
                    <a:pt x="116024" y="205510"/>
                  </a:lnTo>
                  <a:lnTo>
                    <a:pt x="108981" y="210336"/>
                  </a:lnTo>
                  <a:lnTo>
                    <a:pt x="102411" y="213434"/>
                  </a:lnTo>
                  <a:lnTo>
                    <a:pt x="98436" y="215594"/>
                  </a:lnTo>
                  <a:lnTo>
                    <a:pt x="94199" y="217986"/>
                  </a:lnTo>
                  <a:lnTo>
                    <a:pt x="87374" y="220644"/>
                  </a:lnTo>
                  <a:lnTo>
                    <a:pt x="80902" y="221825"/>
                  </a:lnTo>
                  <a:lnTo>
                    <a:pt x="76953" y="222140"/>
                  </a:lnTo>
                  <a:lnTo>
                    <a:pt x="72733" y="222350"/>
                  </a:lnTo>
                  <a:lnTo>
                    <a:pt x="63811" y="222583"/>
                  </a:lnTo>
                  <a:lnTo>
                    <a:pt x="59209" y="222645"/>
                  </a:lnTo>
                  <a:lnTo>
                    <a:pt x="55348" y="221735"/>
                  </a:lnTo>
                  <a:lnTo>
                    <a:pt x="48941" y="218182"/>
                  </a:lnTo>
                  <a:lnTo>
                    <a:pt x="45327" y="216854"/>
                  </a:lnTo>
                  <a:lnTo>
                    <a:pt x="41330" y="215969"/>
                  </a:lnTo>
                  <a:lnTo>
                    <a:pt x="37078" y="215378"/>
                  </a:lnTo>
                  <a:lnTo>
                    <a:pt x="30238" y="214722"/>
                  </a:lnTo>
                  <a:lnTo>
                    <a:pt x="27302" y="214548"/>
                  </a:lnTo>
                  <a:lnTo>
                    <a:pt x="24551" y="213478"/>
                  </a:lnTo>
                  <a:lnTo>
                    <a:pt x="19378" y="209750"/>
                  </a:lnTo>
                  <a:lnTo>
                    <a:pt x="14433" y="204919"/>
                  </a:lnTo>
                  <a:lnTo>
                    <a:pt x="12003" y="202296"/>
                  </a:lnTo>
                  <a:lnTo>
                    <a:pt x="10383" y="199596"/>
                  </a:lnTo>
                  <a:lnTo>
                    <a:pt x="8103" y="192197"/>
                  </a:lnTo>
                  <a:lnTo>
                    <a:pt x="7570" y="190132"/>
                  </a:lnTo>
                  <a:lnTo>
                    <a:pt x="7227" y="181962"/>
                  </a:lnTo>
                  <a:lnTo>
                    <a:pt x="7181" y="176693"/>
                  </a:lnTo>
                  <a:lnTo>
                    <a:pt x="7962" y="173955"/>
                  </a:lnTo>
                  <a:lnTo>
                    <a:pt x="10947" y="168372"/>
                  </a:lnTo>
                  <a:lnTo>
                    <a:pt x="14919" y="160176"/>
                  </a:lnTo>
                  <a:lnTo>
                    <a:pt x="17090" y="155323"/>
                  </a:lnTo>
                  <a:lnTo>
                    <a:pt x="23734" y="147391"/>
                  </a:lnTo>
                  <a:lnTo>
                    <a:pt x="27729" y="143942"/>
                  </a:lnTo>
                  <a:lnTo>
                    <a:pt x="34284" y="137571"/>
                  </a:lnTo>
                  <a:lnTo>
                    <a:pt x="37144" y="134538"/>
                  </a:lnTo>
                  <a:lnTo>
                    <a:pt x="41431" y="132516"/>
                  </a:lnTo>
                  <a:lnTo>
                    <a:pt x="46670" y="131168"/>
                  </a:lnTo>
                  <a:lnTo>
                    <a:pt x="52545" y="130269"/>
                  </a:lnTo>
                  <a:lnTo>
                    <a:pt x="58048" y="128718"/>
                  </a:lnTo>
                  <a:lnTo>
                    <a:pt x="63305" y="126731"/>
                  </a:lnTo>
                  <a:lnTo>
                    <a:pt x="68397" y="124454"/>
                  </a:lnTo>
                  <a:lnTo>
                    <a:pt x="73379" y="122936"/>
                  </a:lnTo>
                  <a:lnTo>
                    <a:pt x="78288" y="121924"/>
                  </a:lnTo>
                  <a:lnTo>
                    <a:pt x="83148" y="121249"/>
                  </a:lnTo>
                  <a:lnTo>
                    <a:pt x="88769" y="120800"/>
                  </a:lnTo>
                  <a:lnTo>
                    <a:pt x="94898" y="120500"/>
                  </a:lnTo>
                  <a:lnTo>
                    <a:pt x="101365" y="120300"/>
                  </a:lnTo>
                  <a:lnTo>
                    <a:pt x="107264" y="121119"/>
                  </a:lnTo>
                  <a:lnTo>
                    <a:pt x="112784" y="122618"/>
                  </a:lnTo>
                  <a:lnTo>
                    <a:pt x="118052" y="124569"/>
                  </a:lnTo>
                  <a:lnTo>
                    <a:pt x="123151" y="126823"/>
                  </a:lnTo>
                  <a:lnTo>
                    <a:pt x="128138" y="129278"/>
                  </a:lnTo>
                  <a:lnTo>
                    <a:pt x="133050" y="131867"/>
                  </a:lnTo>
                  <a:lnTo>
                    <a:pt x="142742" y="137284"/>
                  </a:lnTo>
                  <a:lnTo>
                    <a:pt x="147548" y="140062"/>
                  </a:lnTo>
                  <a:lnTo>
                    <a:pt x="152341" y="143819"/>
                  </a:lnTo>
                  <a:lnTo>
                    <a:pt x="157123" y="148228"/>
                  </a:lnTo>
                  <a:lnTo>
                    <a:pt x="161898" y="153073"/>
                  </a:lnTo>
                  <a:lnTo>
                    <a:pt x="165876" y="157255"/>
                  </a:lnTo>
                  <a:lnTo>
                    <a:pt x="172412" y="164442"/>
                  </a:lnTo>
                  <a:lnTo>
                    <a:pt x="184346" y="178394"/>
                  </a:lnTo>
                  <a:lnTo>
                    <a:pt x="189088" y="186538"/>
                  </a:lnTo>
                  <a:lnTo>
                    <a:pt x="191989" y="194284"/>
                  </a:lnTo>
                  <a:lnTo>
                    <a:pt x="195924" y="204077"/>
                  </a:lnTo>
                  <a:lnTo>
                    <a:pt x="200319" y="212240"/>
                  </a:lnTo>
                  <a:lnTo>
                    <a:pt x="202602" y="215750"/>
                  </a:lnTo>
                  <a:lnTo>
                    <a:pt x="205139" y="222190"/>
                  </a:lnTo>
                  <a:lnTo>
                    <a:pt x="205815" y="225241"/>
                  </a:lnTo>
                  <a:lnTo>
                    <a:pt x="207854" y="228227"/>
                  </a:lnTo>
                  <a:lnTo>
                    <a:pt x="214352" y="234086"/>
                  </a:lnTo>
                  <a:lnTo>
                    <a:pt x="216720" y="237934"/>
                  </a:lnTo>
                  <a:lnTo>
                    <a:pt x="218299" y="242404"/>
                  </a:lnTo>
                  <a:lnTo>
                    <a:pt x="220832" y="254165"/>
                  </a:lnTo>
                  <a:lnTo>
                    <a:pt x="223295" y="258313"/>
                  </a:lnTo>
                  <a:lnTo>
                    <a:pt x="228600" y="2656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5"/>
            <p:cNvSpPr/>
            <p:nvPr/>
          </p:nvSpPr>
          <p:spPr>
            <a:xfrm>
              <a:off x="3700462" y="2871787"/>
              <a:ext cx="14289" cy="120016"/>
            </a:xfrm>
            <a:custGeom>
              <a:avLst/>
              <a:gdLst/>
              <a:ahLst/>
              <a:cxnLst/>
              <a:rect l="0" t="0" r="0" b="0"/>
              <a:pathLst>
                <a:path w="14289" h="120016">
                  <a:moveTo>
                    <a:pt x="0" y="0"/>
                  </a:moveTo>
                  <a:lnTo>
                    <a:pt x="3792" y="4551"/>
                  </a:lnTo>
                  <a:lnTo>
                    <a:pt x="4910" y="6844"/>
                  </a:lnTo>
                  <a:lnTo>
                    <a:pt x="5654" y="9325"/>
                  </a:lnTo>
                  <a:lnTo>
                    <a:pt x="6151" y="11932"/>
                  </a:lnTo>
                  <a:lnTo>
                    <a:pt x="7276" y="14622"/>
                  </a:lnTo>
                  <a:lnTo>
                    <a:pt x="8819" y="17368"/>
                  </a:lnTo>
                  <a:lnTo>
                    <a:pt x="10642" y="20151"/>
                  </a:lnTo>
                  <a:lnTo>
                    <a:pt x="11857" y="22959"/>
                  </a:lnTo>
                  <a:lnTo>
                    <a:pt x="12667" y="25784"/>
                  </a:lnTo>
                  <a:lnTo>
                    <a:pt x="13207" y="28619"/>
                  </a:lnTo>
                  <a:lnTo>
                    <a:pt x="13568" y="32414"/>
                  </a:lnTo>
                  <a:lnTo>
                    <a:pt x="13807" y="36850"/>
                  </a:lnTo>
                  <a:lnTo>
                    <a:pt x="14074" y="45905"/>
                  </a:lnTo>
                  <a:lnTo>
                    <a:pt x="14224" y="57311"/>
                  </a:lnTo>
                  <a:lnTo>
                    <a:pt x="14288" y="1200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6"/>
            <p:cNvSpPr/>
            <p:nvPr/>
          </p:nvSpPr>
          <p:spPr>
            <a:xfrm>
              <a:off x="3858620" y="2614612"/>
              <a:ext cx="206174" cy="299173"/>
            </a:xfrm>
            <a:custGeom>
              <a:avLst/>
              <a:gdLst/>
              <a:ahLst/>
              <a:cxnLst/>
              <a:rect l="0" t="0" r="0" b="0"/>
              <a:pathLst>
                <a:path w="206174" h="299173">
                  <a:moveTo>
                    <a:pt x="206173" y="8573"/>
                  </a:moveTo>
                  <a:lnTo>
                    <a:pt x="206173" y="353"/>
                  </a:lnTo>
                  <a:lnTo>
                    <a:pt x="200470" y="70"/>
                  </a:lnTo>
                  <a:lnTo>
                    <a:pt x="163979" y="0"/>
                  </a:lnTo>
                  <a:lnTo>
                    <a:pt x="155819" y="952"/>
                  </a:lnTo>
                  <a:lnTo>
                    <a:pt x="121756" y="5892"/>
                  </a:lnTo>
                  <a:lnTo>
                    <a:pt x="113382" y="6785"/>
                  </a:lnTo>
                  <a:lnTo>
                    <a:pt x="100639" y="7778"/>
                  </a:lnTo>
                  <a:lnTo>
                    <a:pt x="92330" y="8220"/>
                  </a:lnTo>
                  <a:lnTo>
                    <a:pt x="79397" y="8468"/>
                  </a:lnTo>
                  <a:lnTo>
                    <a:pt x="75618" y="7550"/>
                  </a:lnTo>
                  <a:lnTo>
                    <a:pt x="66507" y="2660"/>
                  </a:lnTo>
                  <a:lnTo>
                    <a:pt x="61285" y="1182"/>
                  </a:lnTo>
                  <a:lnTo>
                    <a:pt x="56318" y="526"/>
                  </a:lnTo>
                  <a:lnTo>
                    <a:pt x="53882" y="350"/>
                  </a:lnTo>
                  <a:lnTo>
                    <a:pt x="51464" y="1186"/>
                  </a:lnTo>
                  <a:lnTo>
                    <a:pt x="46662" y="4655"/>
                  </a:lnTo>
                  <a:lnTo>
                    <a:pt x="41881" y="6831"/>
                  </a:lnTo>
                  <a:lnTo>
                    <a:pt x="37111" y="7799"/>
                  </a:lnTo>
                  <a:lnTo>
                    <a:pt x="32345" y="8229"/>
                  </a:lnTo>
                  <a:lnTo>
                    <a:pt x="27581" y="8420"/>
                  </a:lnTo>
                  <a:lnTo>
                    <a:pt x="25199" y="8471"/>
                  </a:lnTo>
                  <a:lnTo>
                    <a:pt x="22818" y="9457"/>
                  </a:lnTo>
                  <a:lnTo>
                    <a:pt x="16467" y="14444"/>
                  </a:lnTo>
                  <a:lnTo>
                    <a:pt x="14703" y="15944"/>
                  </a:lnTo>
                  <a:lnTo>
                    <a:pt x="11803" y="16612"/>
                  </a:lnTo>
                  <a:lnTo>
                    <a:pt x="9917" y="16789"/>
                  </a:lnTo>
                  <a:lnTo>
                    <a:pt x="8661" y="17861"/>
                  </a:lnTo>
                  <a:lnTo>
                    <a:pt x="7824" y="19527"/>
                  </a:lnTo>
                  <a:lnTo>
                    <a:pt x="6479" y="24495"/>
                  </a:lnTo>
                  <a:lnTo>
                    <a:pt x="6296" y="30254"/>
                  </a:lnTo>
                  <a:lnTo>
                    <a:pt x="6177" y="44923"/>
                  </a:lnTo>
                  <a:lnTo>
                    <a:pt x="5374" y="48046"/>
                  </a:lnTo>
                  <a:lnTo>
                    <a:pt x="2364" y="54056"/>
                  </a:lnTo>
                  <a:lnTo>
                    <a:pt x="498" y="62443"/>
                  </a:lnTo>
                  <a:lnTo>
                    <a:pt x="0" y="67346"/>
                  </a:lnTo>
                  <a:lnTo>
                    <a:pt x="462" y="71567"/>
                  </a:lnTo>
                  <a:lnTo>
                    <a:pt x="1563" y="75334"/>
                  </a:lnTo>
                  <a:lnTo>
                    <a:pt x="3091" y="78798"/>
                  </a:lnTo>
                  <a:lnTo>
                    <a:pt x="3317" y="83012"/>
                  </a:lnTo>
                  <a:lnTo>
                    <a:pt x="2673" y="87726"/>
                  </a:lnTo>
                  <a:lnTo>
                    <a:pt x="1450" y="92774"/>
                  </a:lnTo>
                  <a:lnTo>
                    <a:pt x="1429" y="97092"/>
                  </a:lnTo>
                  <a:lnTo>
                    <a:pt x="2208" y="100923"/>
                  </a:lnTo>
                  <a:lnTo>
                    <a:pt x="4397" y="107720"/>
                  </a:lnTo>
                  <a:lnTo>
                    <a:pt x="5629" y="116901"/>
                  </a:lnTo>
                  <a:lnTo>
                    <a:pt x="5995" y="125654"/>
                  </a:lnTo>
                  <a:lnTo>
                    <a:pt x="6103" y="134280"/>
                  </a:lnTo>
                  <a:lnTo>
                    <a:pt x="6128" y="140007"/>
                  </a:lnTo>
                  <a:lnTo>
                    <a:pt x="6928" y="141916"/>
                  </a:lnTo>
                  <a:lnTo>
                    <a:pt x="8256" y="143188"/>
                  </a:lnTo>
                  <a:lnTo>
                    <a:pt x="9934" y="144036"/>
                  </a:lnTo>
                  <a:lnTo>
                    <a:pt x="16090" y="145230"/>
                  </a:lnTo>
                  <a:lnTo>
                    <a:pt x="20621" y="145509"/>
                  </a:lnTo>
                  <a:lnTo>
                    <a:pt x="22940" y="145584"/>
                  </a:lnTo>
                  <a:lnTo>
                    <a:pt x="25280" y="144681"/>
                  </a:lnTo>
                  <a:lnTo>
                    <a:pt x="29997" y="141138"/>
                  </a:lnTo>
                  <a:lnTo>
                    <a:pt x="33160" y="138859"/>
                  </a:lnTo>
                  <a:lnTo>
                    <a:pt x="36856" y="136388"/>
                  </a:lnTo>
                  <a:lnTo>
                    <a:pt x="45196" y="131102"/>
                  </a:lnTo>
                  <a:lnTo>
                    <a:pt x="54195" y="125577"/>
                  </a:lnTo>
                  <a:lnTo>
                    <a:pt x="58817" y="123723"/>
                  </a:lnTo>
                  <a:lnTo>
                    <a:pt x="63485" y="122487"/>
                  </a:lnTo>
                  <a:lnTo>
                    <a:pt x="68186" y="121663"/>
                  </a:lnTo>
                  <a:lnTo>
                    <a:pt x="73700" y="120161"/>
                  </a:lnTo>
                  <a:lnTo>
                    <a:pt x="79758" y="118208"/>
                  </a:lnTo>
                  <a:lnTo>
                    <a:pt x="86178" y="115952"/>
                  </a:lnTo>
                  <a:lnTo>
                    <a:pt x="92045" y="114449"/>
                  </a:lnTo>
                  <a:lnTo>
                    <a:pt x="97544" y="113447"/>
                  </a:lnTo>
                  <a:lnTo>
                    <a:pt x="102797" y="112779"/>
                  </a:lnTo>
                  <a:lnTo>
                    <a:pt x="108681" y="112334"/>
                  </a:lnTo>
                  <a:lnTo>
                    <a:pt x="114985" y="112036"/>
                  </a:lnTo>
                  <a:lnTo>
                    <a:pt x="133117" y="111619"/>
                  </a:lnTo>
                  <a:lnTo>
                    <a:pt x="153466" y="111477"/>
                  </a:lnTo>
                  <a:lnTo>
                    <a:pt x="158335" y="112418"/>
                  </a:lnTo>
                  <a:lnTo>
                    <a:pt x="163169" y="113998"/>
                  </a:lnTo>
                  <a:lnTo>
                    <a:pt x="167978" y="116004"/>
                  </a:lnTo>
                  <a:lnTo>
                    <a:pt x="171979" y="119246"/>
                  </a:lnTo>
                  <a:lnTo>
                    <a:pt x="175439" y="123312"/>
                  </a:lnTo>
                  <a:lnTo>
                    <a:pt x="178540" y="127928"/>
                  </a:lnTo>
                  <a:lnTo>
                    <a:pt x="182195" y="131958"/>
                  </a:lnTo>
                  <a:lnTo>
                    <a:pt x="186219" y="135597"/>
                  </a:lnTo>
                  <a:lnTo>
                    <a:pt x="190489" y="138976"/>
                  </a:lnTo>
                  <a:lnTo>
                    <a:pt x="193336" y="143133"/>
                  </a:lnTo>
                  <a:lnTo>
                    <a:pt x="195234" y="147809"/>
                  </a:lnTo>
                  <a:lnTo>
                    <a:pt x="196499" y="152832"/>
                  </a:lnTo>
                  <a:lnTo>
                    <a:pt x="197342" y="158086"/>
                  </a:lnTo>
                  <a:lnTo>
                    <a:pt x="197905" y="163493"/>
                  </a:lnTo>
                  <a:lnTo>
                    <a:pt x="198280" y="169003"/>
                  </a:lnTo>
                  <a:lnTo>
                    <a:pt x="198530" y="175533"/>
                  </a:lnTo>
                  <a:lnTo>
                    <a:pt x="198807" y="190410"/>
                  </a:lnTo>
                  <a:lnTo>
                    <a:pt x="198088" y="197425"/>
                  </a:lnTo>
                  <a:lnTo>
                    <a:pt x="196814" y="204007"/>
                  </a:lnTo>
                  <a:lnTo>
                    <a:pt x="195171" y="210299"/>
                  </a:lnTo>
                  <a:lnTo>
                    <a:pt x="192489" y="216400"/>
                  </a:lnTo>
                  <a:lnTo>
                    <a:pt x="189113" y="222372"/>
                  </a:lnTo>
                  <a:lnTo>
                    <a:pt x="185275" y="228258"/>
                  </a:lnTo>
                  <a:lnTo>
                    <a:pt x="178893" y="237338"/>
                  </a:lnTo>
                  <a:lnTo>
                    <a:pt x="172618" y="245501"/>
                  </a:lnTo>
                  <a:lnTo>
                    <a:pt x="164537" y="255479"/>
                  </a:lnTo>
                  <a:lnTo>
                    <a:pt x="160159" y="259854"/>
                  </a:lnTo>
                  <a:lnTo>
                    <a:pt x="155654" y="263724"/>
                  </a:lnTo>
                  <a:lnTo>
                    <a:pt x="151062" y="267256"/>
                  </a:lnTo>
                  <a:lnTo>
                    <a:pt x="146414" y="270563"/>
                  </a:lnTo>
                  <a:lnTo>
                    <a:pt x="141727" y="273721"/>
                  </a:lnTo>
                  <a:lnTo>
                    <a:pt x="137015" y="276778"/>
                  </a:lnTo>
                  <a:lnTo>
                    <a:pt x="125143" y="280721"/>
                  </a:lnTo>
                  <a:lnTo>
                    <a:pt x="108497" y="285255"/>
                  </a:lnTo>
                  <a:lnTo>
                    <a:pt x="74655" y="293468"/>
                  </a:lnTo>
                  <a:lnTo>
                    <a:pt x="64519" y="295658"/>
                  </a:lnTo>
                  <a:lnTo>
                    <a:pt x="56968" y="297118"/>
                  </a:lnTo>
                  <a:lnTo>
                    <a:pt x="51141" y="298091"/>
                  </a:lnTo>
                  <a:lnTo>
                    <a:pt x="46462" y="298740"/>
                  </a:lnTo>
                  <a:lnTo>
                    <a:pt x="42549" y="299172"/>
                  </a:lnTo>
                  <a:lnTo>
                    <a:pt x="39147" y="298508"/>
                  </a:lnTo>
                  <a:lnTo>
                    <a:pt x="33250" y="295230"/>
                  </a:lnTo>
                  <a:lnTo>
                    <a:pt x="27580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7"/>
            <p:cNvSpPr/>
            <p:nvPr/>
          </p:nvSpPr>
          <p:spPr>
            <a:xfrm>
              <a:off x="4136231" y="2888932"/>
              <a:ext cx="84733" cy="171451"/>
            </a:xfrm>
            <a:custGeom>
              <a:avLst/>
              <a:gdLst/>
              <a:ahLst/>
              <a:cxnLst/>
              <a:rect l="0" t="0" r="0" b="0"/>
              <a:pathLst>
                <a:path w="84733" h="171451">
                  <a:moveTo>
                    <a:pt x="78581" y="0"/>
                  </a:moveTo>
                  <a:lnTo>
                    <a:pt x="78581" y="20151"/>
                  </a:lnTo>
                  <a:lnTo>
                    <a:pt x="79375" y="22959"/>
                  </a:lnTo>
                  <a:lnTo>
                    <a:pt x="80698" y="25784"/>
                  </a:lnTo>
                  <a:lnTo>
                    <a:pt x="82373" y="28619"/>
                  </a:lnTo>
                  <a:lnTo>
                    <a:pt x="83491" y="32415"/>
                  </a:lnTo>
                  <a:lnTo>
                    <a:pt x="84235" y="36850"/>
                  </a:lnTo>
                  <a:lnTo>
                    <a:pt x="84732" y="41711"/>
                  </a:lnTo>
                  <a:lnTo>
                    <a:pt x="84269" y="46858"/>
                  </a:lnTo>
                  <a:lnTo>
                    <a:pt x="83167" y="52193"/>
                  </a:lnTo>
                  <a:lnTo>
                    <a:pt x="81638" y="57656"/>
                  </a:lnTo>
                  <a:lnTo>
                    <a:pt x="79825" y="63202"/>
                  </a:lnTo>
                  <a:lnTo>
                    <a:pt x="77823" y="68805"/>
                  </a:lnTo>
                  <a:lnTo>
                    <a:pt x="75694" y="74445"/>
                  </a:lnTo>
                  <a:lnTo>
                    <a:pt x="73482" y="81062"/>
                  </a:lnTo>
                  <a:lnTo>
                    <a:pt x="68906" y="96035"/>
                  </a:lnTo>
                  <a:lnTo>
                    <a:pt x="65781" y="103076"/>
                  </a:lnTo>
                  <a:lnTo>
                    <a:pt x="62110" y="109675"/>
                  </a:lnTo>
                  <a:lnTo>
                    <a:pt x="58075" y="115979"/>
                  </a:lnTo>
                  <a:lnTo>
                    <a:pt x="54592" y="121135"/>
                  </a:lnTo>
                  <a:lnTo>
                    <a:pt x="51476" y="125524"/>
                  </a:lnTo>
                  <a:lnTo>
                    <a:pt x="48605" y="129402"/>
                  </a:lnTo>
                  <a:lnTo>
                    <a:pt x="41181" y="138792"/>
                  </a:lnTo>
                  <a:lnTo>
                    <a:pt x="27273" y="155792"/>
                  </a:lnTo>
                  <a:lnTo>
                    <a:pt x="23738" y="159106"/>
                  </a:lnTo>
                  <a:lnTo>
                    <a:pt x="19794" y="162268"/>
                  </a:lnTo>
                  <a:lnTo>
                    <a:pt x="9642" y="169636"/>
                  </a:lnTo>
                  <a:lnTo>
                    <a:pt x="8016" y="170241"/>
                  </a:lnTo>
                  <a:lnTo>
                    <a:pt x="6138" y="170644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8"/>
            <p:cNvSpPr/>
            <p:nvPr/>
          </p:nvSpPr>
          <p:spPr>
            <a:xfrm>
              <a:off x="4400550" y="2631757"/>
              <a:ext cx="207133" cy="351474"/>
            </a:xfrm>
            <a:custGeom>
              <a:avLst/>
              <a:gdLst/>
              <a:ahLst/>
              <a:cxnLst/>
              <a:rect l="0" t="0" r="0" b="0"/>
              <a:pathLst>
                <a:path w="207133" h="351474">
                  <a:moveTo>
                    <a:pt x="100012" y="0"/>
                  </a:moveTo>
                  <a:lnTo>
                    <a:pt x="89370" y="0"/>
                  </a:lnTo>
                  <a:lnTo>
                    <a:pt x="88155" y="953"/>
                  </a:lnTo>
                  <a:lnTo>
                    <a:pt x="87345" y="2540"/>
                  </a:lnTo>
                  <a:lnTo>
                    <a:pt x="86805" y="4551"/>
                  </a:lnTo>
                  <a:lnTo>
                    <a:pt x="85651" y="5892"/>
                  </a:lnTo>
                  <a:lnTo>
                    <a:pt x="84088" y="6785"/>
                  </a:lnTo>
                  <a:lnTo>
                    <a:pt x="82253" y="7381"/>
                  </a:lnTo>
                  <a:lnTo>
                    <a:pt x="78096" y="10583"/>
                  </a:lnTo>
                  <a:lnTo>
                    <a:pt x="75876" y="12770"/>
                  </a:lnTo>
                  <a:lnTo>
                    <a:pt x="74397" y="15181"/>
                  </a:lnTo>
                  <a:lnTo>
                    <a:pt x="71520" y="23125"/>
                  </a:lnTo>
                  <a:lnTo>
                    <a:pt x="65994" y="31511"/>
                  </a:lnTo>
                  <a:lnTo>
                    <a:pt x="61610" y="37182"/>
                  </a:lnTo>
                  <a:lnTo>
                    <a:pt x="57015" y="45418"/>
                  </a:lnTo>
                  <a:lnTo>
                    <a:pt x="52327" y="54476"/>
                  </a:lnTo>
                  <a:lnTo>
                    <a:pt x="47598" y="61676"/>
                  </a:lnTo>
                  <a:lnTo>
                    <a:pt x="44432" y="65883"/>
                  </a:lnTo>
                  <a:lnTo>
                    <a:pt x="36680" y="75636"/>
                  </a:lnTo>
                  <a:lnTo>
                    <a:pt x="27184" y="87287"/>
                  </a:lnTo>
                  <a:lnTo>
                    <a:pt x="21871" y="96262"/>
                  </a:lnTo>
                  <a:lnTo>
                    <a:pt x="16864" y="106600"/>
                  </a:lnTo>
                  <a:lnTo>
                    <a:pt x="11993" y="117546"/>
                  </a:lnTo>
                  <a:lnTo>
                    <a:pt x="4788" y="134418"/>
                  </a:lnTo>
                  <a:lnTo>
                    <a:pt x="3192" y="140094"/>
                  </a:lnTo>
                  <a:lnTo>
                    <a:pt x="2127" y="145784"/>
                  </a:lnTo>
                  <a:lnTo>
                    <a:pt x="1418" y="151482"/>
                  </a:lnTo>
                  <a:lnTo>
                    <a:pt x="945" y="157185"/>
                  </a:lnTo>
                  <a:lnTo>
                    <a:pt x="630" y="162893"/>
                  </a:lnTo>
                  <a:lnTo>
                    <a:pt x="420" y="168603"/>
                  </a:lnTo>
                  <a:lnTo>
                    <a:pt x="186" y="180027"/>
                  </a:lnTo>
                  <a:lnTo>
                    <a:pt x="0" y="249767"/>
                  </a:lnTo>
                  <a:lnTo>
                    <a:pt x="2116" y="258963"/>
                  </a:lnTo>
                  <a:lnTo>
                    <a:pt x="4909" y="268447"/>
                  </a:lnTo>
                  <a:lnTo>
                    <a:pt x="6150" y="275838"/>
                  </a:lnTo>
                  <a:lnTo>
                    <a:pt x="8819" y="282297"/>
                  </a:lnTo>
                  <a:lnTo>
                    <a:pt x="14784" y="291289"/>
                  </a:lnTo>
                  <a:lnTo>
                    <a:pt x="16999" y="294205"/>
                  </a:lnTo>
                  <a:lnTo>
                    <a:pt x="23239" y="299007"/>
                  </a:lnTo>
                  <a:lnTo>
                    <a:pt x="32161" y="305065"/>
                  </a:lnTo>
                  <a:lnTo>
                    <a:pt x="42872" y="311962"/>
                  </a:lnTo>
                  <a:lnTo>
                    <a:pt x="50806" y="316560"/>
                  </a:lnTo>
                  <a:lnTo>
                    <a:pt x="56889" y="319625"/>
                  </a:lnTo>
                  <a:lnTo>
                    <a:pt x="61738" y="321668"/>
                  </a:lnTo>
                  <a:lnTo>
                    <a:pt x="66559" y="323030"/>
                  </a:lnTo>
                  <a:lnTo>
                    <a:pt x="71359" y="323939"/>
                  </a:lnTo>
                  <a:lnTo>
                    <a:pt x="76148" y="324544"/>
                  </a:lnTo>
                  <a:lnTo>
                    <a:pt x="80928" y="324948"/>
                  </a:lnTo>
                  <a:lnTo>
                    <a:pt x="85702" y="325217"/>
                  </a:lnTo>
                  <a:lnTo>
                    <a:pt x="97889" y="325596"/>
                  </a:lnTo>
                  <a:lnTo>
                    <a:pt x="100978" y="325649"/>
                  </a:lnTo>
                  <a:lnTo>
                    <a:pt x="104625" y="324732"/>
                  </a:lnTo>
                  <a:lnTo>
                    <a:pt x="108643" y="323168"/>
                  </a:lnTo>
                  <a:lnTo>
                    <a:pt x="112910" y="321173"/>
                  </a:lnTo>
                  <a:lnTo>
                    <a:pt x="117342" y="319843"/>
                  </a:lnTo>
                  <a:lnTo>
                    <a:pt x="121884" y="318956"/>
                  </a:lnTo>
                  <a:lnTo>
                    <a:pt x="126500" y="318365"/>
                  </a:lnTo>
                  <a:lnTo>
                    <a:pt x="131164" y="317018"/>
                  </a:lnTo>
                  <a:lnTo>
                    <a:pt x="135862" y="315168"/>
                  </a:lnTo>
                  <a:lnTo>
                    <a:pt x="140580" y="312982"/>
                  </a:lnTo>
                  <a:lnTo>
                    <a:pt x="144520" y="311525"/>
                  </a:lnTo>
                  <a:lnTo>
                    <a:pt x="147940" y="310553"/>
                  </a:lnTo>
                  <a:lnTo>
                    <a:pt x="151014" y="309906"/>
                  </a:lnTo>
                  <a:lnTo>
                    <a:pt x="154651" y="308521"/>
                  </a:lnTo>
                  <a:lnTo>
                    <a:pt x="158663" y="306646"/>
                  </a:lnTo>
                  <a:lnTo>
                    <a:pt x="162925" y="304443"/>
                  </a:lnTo>
                  <a:lnTo>
                    <a:pt x="166561" y="302022"/>
                  </a:lnTo>
                  <a:lnTo>
                    <a:pt x="172716" y="296792"/>
                  </a:lnTo>
                  <a:lnTo>
                    <a:pt x="178098" y="293833"/>
                  </a:lnTo>
                  <a:lnTo>
                    <a:pt x="180644" y="293043"/>
                  </a:lnTo>
                  <a:lnTo>
                    <a:pt x="185590" y="289627"/>
                  </a:lnTo>
                  <a:lnTo>
                    <a:pt x="190434" y="284933"/>
                  </a:lnTo>
                  <a:lnTo>
                    <a:pt x="195233" y="279672"/>
                  </a:lnTo>
                  <a:lnTo>
                    <a:pt x="202397" y="271355"/>
                  </a:lnTo>
                  <a:lnTo>
                    <a:pt x="203988" y="268533"/>
                  </a:lnTo>
                  <a:lnTo>
                    <a:pt x="205755" y="262858"/>
                  </a:lnTo>
                  <a:lnTo>
                    <a:pt x="206750" y="254308"/>
                  </a:lnTo>
                  <a:lnTo>
                    <a:pt x="207044" y="245742"/>
                  </a:lnTo>
                  <a:lnTo>
                    <a:pt x="207132" y="237172"/>
                  </a:lnTo>
                  <a:lnTo>
                    <a:pt x="206350" y="234315"/>
                  </a:lnTo>
                  <a:lnTo>
                    <a:pt x="203365" y="228600"/>
                  </a:lnTo>
                  <a:lnTo>
                    <a:pt x="201458" y="226695"/>
                  </a:lnTo>
                  <a:lnTo>
                    <a:pt x="199393" y="225425"/>
                  </a:lnTo>
                  <a:lnTo>
                    <a:pt x="197222" y="224578"/>
                  </a:lnTo>
                  <a:lnTo>
                    <a:pt x="192694" y="221098"/>
                  </a:lnTo>
                  <a:lnTo>
                    <a:pt x="190375" y="218836"/>
                  </a:lnTo>
                  <a:lnTo>
                    <a:pt x="188035" y="217328"/>
                  </a:lnTo>
                  <a:lnTo>
                    <a:pt x="183319" y="215653"/>
                  </a:lnTo>
                  <a:lnTo>
                    <a:pt x="178577" y="214908"/>
                  </a:lnTo>
                  <a:lnTo>
                    <a:pt x="176201" y="214710"/>
                  </a:lnTo>
                  <a:lnTo>
                    <a:pt x="173030" y="213625"/>
                  </a:lnTo>
                  <a:lnTo>
                    <a:pt x="169329" y="211949"/>
                  </a:lnTo>
                  <a:lnTo>
                    <a:pt x="165273" y="209880"/>
                  </a:lnTo>
                  <a:lnTo>
                    <a:pt x="160982" y="209452"/>
                  </a:lnTo>
                  <a:lnTo>
                    <a:pt x="156533" y="210120"/>
                  </a:lnTo>
                  <a:lnTo>
                    <a:pt x="151980" y="211518"/>
                  </a:lnTo>
                  <a:lnTo>
                    <a:pt x="148152" y="212449"/>
                  </a:lnTo>
                  <a:lnTo>
                    <a:pt x="141780" y="213484"/>
                  </a:lnTo>
                  <a:lnTo>
                    <a:pt x="138176" y="214713"/>
                  </a:lnTo>
                  <a:lnTo>
                    <a:pt x="134187" y="216485"/>
                  </a:lnTo>
                  <a:lnTo>
                    <a:pt x="129939" y="218618"/>
                  </a:lnTo>
                  <a:lnTo>
                    <a:pt x="125519" y="220040"/>
                  </a:lnTo>
                  <a:lnTo>
                    <a:pt x="120986" y="220989"/>
                  </a:lnTo>
                  <a:lnTo>
                    <a:pt x="116376" y="221621"/>
                  </a:lnTo>
                  <a:lnTo>
                    <a:pt x="112509" y="222995"/>
                  </a:lnTo>
                  <a:lnTo>
                    <a:pt x="106095" y="227061"/>
                  </a:lnTo>
                  <a:lnTo>
                    <a:pt x="100599" y="232044"/>
                  </a:lnTo>
                  <a:lnTo>
                    <a:pt x="95511" y="237433"/>
                  </a:lnTo>
                  <a:lnTo>
                    <a:pt x="90603" y="243003"/>
                  </a:lnTo>
                  <a:lnTo>
                    <a:pt x="83378" y="251494"/>
                  </a:lnTo>
                  <a:lnTo>
                    <a:pt x="81778" y="254341"/>
                  </a:lnTo>
                  <a:lnTo>
                    <a:pt x="75210" y="273159"/>
                  </a:lnTo>
                  <a:lnTo>
                    <a:pt x="73114" y="281107"/>
                  </a:lnTo>
                  <a:lnTo>
                    <a:pt x="72182" y="288766"/>
                  </a:lnTo>
                  <a:lnTo>
                    <a:pt x="71769" y="298521"/>
                  </a:lnTo>
                  <a:lnTo>
                    <a:pt x="71535" y="310172"/>
                  </a:lnTo>
                  <a:lnTo>
                    <a:pt x="71438" y="338367"/>
                  </a:lnTo>
                  <a:lnTo>
                    <a:pt x="72232" y="339878"/>
                  </a:lnTo>
                  <a:lnTo>
                    <a:pt x="73554" y="340885"/>
                  </a:lnTo>
                  <a:lnTo>
                    <a:pt x="75230" y="341557"/>
                  </a:lnTo>
                  <a:lnTo>
                    <a:pt x="79208" y="344843"/>
                  </a:lnTo>
                  <a:lnTo>
                    <a:pt x="84438" y="350163"/>
                  </a:lnTo>
                  <a:lnTo>
                    <a:pt x="87269" y="350890"/>
                  </a:lnTo>
                  <a:lnTo>
                    <a:pt x="93326" y="351300"/>
                  </a:lnTo>
                  <a:lnTo>
                    <a:pt x="100012" y="3514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9"/>
            <p:cNvSpPr/>
            <p:nvPr/>
          </p:nvSpPr>
          <p:spPr>
            <a:xfrm>
              <a:off x="4686300" y="2589362"/>
              <a:ext cx="185704" cy="556746"/>
            </a:xfrm>
            <a:custGeom>
              <a:avLst/>
              <a:gdLst/>
              <a:ahLst/>
              <a:cxnLst/>
              <a:rect l="0" t="0" r="0" b="0"/>
              <a:pathLst>
                <a:path w="185704" h="556746">
                  <a:moveTo>
                    <a:pt x="0" y="33823"/>
                  </a:moveTo>
                  <a:lnTo>
                    <a:pt x="0" y="26442"/>
                  </a:lnTo>
                  <a:lnTo>
                    <a:pt x="3792" y="21052"/>
                  </a:lnTo>
                  <a:lnTo>
                    <a:pt x="6497" y="19594"/>
                  </a:lnTo>
                  <a:lnTo>
                    <a:pt x="9887" y="18622"/>
                  </a:lnTo>
                  <a:lnTo>
                    <a:pt x="13735" y="17974"/>
                  </a:lnTo>
                  <a:lnTo>
                    <a:pt x="17888" y="16589"/>
                  </a:lnTo>
                  <a:lnTo>
                    <a:pt x="22244" y="14714"/>
                  </a:lnTo>
                  <a:lnTo>
                    <a:pt x="26735" y="12511"/>
                  </a:lnTo>
                  <a:lnTo>
                    <a:pt x="31317" y="10090"/>
                  </a:lnTo>
                  <a:lnTo>
                    <a:pt x="40641" y="4860"/>
                  </a:lnTo>
                  <a:lnTo>
                    <a:pt x="46145" y="3084"/>
                  </a:lnTo>
                  <a:lnTo>
                    <a:pt x="52194" y="1900"/>
                  </a:lnTo>
                  <a:lnTo>
                    <a:pt x="58608" y="1111"/>
                  </a:lnTo>
                  <a:lnTo>
                    <a:pt x="65266" y="585"/>
                  </a:lnTo>
                  <a:lnTo>
                    <a:pt x="72086" y="234"/>
                  </a:lnTo>
                  <a:lnTo>
                    <a:pt x="79013" y="0"/>
                  </a:lnTo>
                  <a:lnTo>
                    <a:pt x="85219" y="797"/>
                  </a:lnTo>
                  <a:lnTo>
                    <a:pt x="90944" y="2281"/>
                  </a:lnTo>
                  <a:lnTo>
                    <a:pt x="96348" y="4222"/>
                  </a:lnTo>
                  <a:lnTo>
                    <a:pt x="100745" y="5517"/>
                  </a:lnTo>
                  <a:lnTo>
                    <a:pt x="104469" y="6379"/>
                  </a:lnTo>
                  <a:lnTo>
                    <a:pt x="107746" y="6955"/>
                  </a:lnTo>
                  <a:lnTo>
                    <a:pt x="111518" y="8291"/>
                  </a:lnTo>
                  <a:lnTo>
                    <a:pt x="115620" y="10134"/>
                  </a:lnTo>
                  <a:lnTo>
                    <a:pt x="119943" y="12315"/>
                  </a:lnTo>
                  <a:lnTo>
                    <a:pt x="122825" y="14722"/>
                  </a:lnTo>
                  <a:lnTo>
                    <a:pt x="124745" y="17279"/>
                  </a:lnTo>
                  <a:lnTo>
                    <a:pt x="127673" y="22660"/>
                  </a:lnTo>
                  <a:lnTo>
                    <a:pt x="131621" y="28227"/>
                  </a:lnTo>
                  <a:lnTo>
                    <a:pt x="132991" y="31044"/>
                  </a:lnTo>
                  <a:lnTo>
                    <a:pt x="134513" y="36715"/>
                  </a:lnTo>
                  <a:lnTo>
                    <a:pt x="135490" y="49070"/>
                  </a:lnTo>
                  <a:lnTo>
                    <a:pt x="135625" y="58379"/>
                  </a:lnTo>
                  <a:lnTo>
                    <a:pt x="134866" y="62576"/>
                  </a:lnTo>
                  <a:lnTo>
                    <a:pt x="130801" y="73986"/>
                  </a:lnTo>
                  <a:lnTo>
                    <a:pt x="128450" y="89009"/>
                  </a:lnTo>
                  <a:lnTo>
                    <a:pt x="125086" y="99942"/>
                  </a:lnTo>
                  <a:lnTo>
                    <a:pt x="120946" y="108612"/>
                  </a:lnTo>
                  <a:lnTo>
                    <a:pt x="116460" y="116592"/>
                  </a:lnTo>
                  <a:lnTo>
                    <a:pt x="111821" y="126489"/>
                  </a:lnTo>
                  <a:lnTo>
                    <a:pt x="109229" y="134698"/>
                  </a:lnTo>
                  <a:lnTo>
                    <a:pt x="107284" y="142473"/>
                  </a:lnTo>
                  <a:lnTo>
                    <a:pt x="102520" y="156609"/>
                  </a:lnTo>
                  <a:lnTo>
                    <a:pt x="99962" y="167253"/>
                  </a:lnTo>
                  <a:lnTo>
                    <a:pt x="95323" y="176439"/>
                  </a:lnTo>
                  <a:lnTo>
                    <a:pt x="93960" y="182298"/>
                  </a:lnTo>
                  <a:lnTo>
                    <a:pt x="93191" y="195502"/>
                  </a:lnTo>
                  <a:lnTo>
                    <a:pt x="93877" y="199711"/>
                  </a:lnTo>
                  <a:lnTo>
                    <a:pt x="98566" y="213311"/>
                  </a:lnTo>
                  <a:lnTo>
                    <a:pt x="99048" y="216347"/>
                  </a:lnTo>
                  <a:lnTo>
                    <a:pt x="101700" y="222259"/>
                  </a:lnTo>
                  <a:lnTo>
                    <a:pt x="105525" y="228062"/>
                  </a:lnTo>
                  <a:lnTo>
                    <a:pt x="109870" y="233816"/>
                  </a:lnTo>
                  <a:lnTo>
                    <a:pt x="114448" y="239549"/>
                  </a:lnTo>
                  <a:lnTo>
                    <a:pt x="120062" y="246439"/>
                  </a:lnTo>
                  <a:lnTo>
                    <a:pt x="125063" y="247381"/>
                  </a:lnTo>
                  <a:lnTo>
                    <a:pt x="128619" y="247633"/>
                  </a:lnTo>
                  <a:lnTo>
                    <a:pt x="131783" y="248753"/>
                  </a:lnTo>
                  <a:lnTo>
                    <a:pt x="137416" y="252537"/>
                  </a:lnTo>
                  <a:lnTo>
                    <a:pt x="142566" y="254854"/>
                  </a:lnTo>
                  <a:lnTo>
                    <a:pt x="145050" y="255472"/>
                  </a:lnTo>
                  <a:lnTo>
                    <a:pt x="148294" y="254931"/>
                  </a:lnTo>
                  <a:lnTo>
                    <a:pt x="152044" y="253618"/>
                  </a:lnTo>
                  <a:lnTo>
                    <a:pt x="156131" y="251791"/>
                  </a:lnTo>
                  <a:lnTo>
                    <a:pt x="159649" y="250572"/>
                  </a:lnTo>
                  <a:lnTo>
                    <a:pt x="162790" y="249760"/>
                  </a:lnTo>
                  <a:lnTo>
                    <a:pt x="168395" y="248857"/>
                  </a:lnTo>
                  <a:lnTo>
                    <a:pt x="173532" y="248456"/>
                  </a:lnTo>
                  <a:lnTo>
                    <a:pt x="178461" y="248278"/>
                  </a:lnTo>
                  <a:lnTo>
                    <a:pt x="180886" y="248230"/>
                  </a:lnTo>
                  <a:lnTo>
                    <a:pt x="182503" y="247246"/>
                  </a:lnTo>
                  <a:lnTo>
                    <a:pt x="183581" y="245638"/>
                  </a:lnTo>
                  <a:lnTo>
                    <a:pt x="185311" y="240763"/>
                  </a:lnTo>
                  <a:lnTo>
                    <a:pt x="185701" y="232287"/>
                  </a:lnTo>
                  <a:lnTo>
                    <a:pt x="183332" y="233760"/>
                  </a:lnTo>
                  <a:lnTo>
                    <a:pt x="179371" y="236647"/>
                  </a:lnTo>
                  <a:lnTo>
                    <a:pt x="174349" y="240476"/>
                  </a:lnTo>
                  <a:lnTo>
                    <a:pt x="170208" y="243981"/>
                  </a:lnTo>
                  <a:lnTo>
                    <a:pt x="166653" y="247271"/>
                  </a:lnTo>
                  <a:lnTo>
                    <a:pt x="163490" y="250417"/>
                  </a:lnTo>
                  <a:lnTo>
                    <a:pt x="157858" y="256452"/>
                  </a:lnTo>
                  <a:lnTo>
                    <a:pt x="152709" y="262309"/>
                  </a:lnTo>
                  <a:lnTo>
                    <a:pt x="147775" y="268087"/>
                  </a:lnTo>
                  <a:lnTo>
                    <a:pt x="146142" y="270962"/>
                  </a:lnTo>
                  <a:lnTo>
                    <a:pt x="144326" y="276695"/>
                  </a:lnTo>
                  <a:lnTo>
                    <a:pt x="142368" y="294029"/>
                  </a:lnTo>
                  <a:lnTo>
                    <a:pt x="139210" y="301235"/>
                  </a:lnTo>
                  <a:lnTo>
                    <a:pt x="138845" y="305442"/>
                  </a:lnTo>
                  <a:lnTo>
                    <a:pt x="141328" y="319513"/>
                  </a:lnTo>
                  <a:lnTo>
                    <a:pt x="143210" y="331091"/>
                  </a:lnTo>
                  <a:lnTo>
                    <a:pt x="147649" y="346163"/>
                  </a:lnTo>
                  <a:lnTo>
                    <a:pt x="150110" y="361741"/>
                  </a:lnTo>
                  <a:lnTo>
                    <a:pt x="155514" y="373765"/>
                  </a:lnTo>
                  <a:lnTo>
                    <a:pt x="159869" y="383663"/>
                  </a:lnTo>
                  <a:lnTo>
                    <a:pt x="166784" y="399946"/>
                  </a:lnTo>
                  <a:lnTo>
                    <a:pt x="169376" y="408634"/>
                  </a:lnTo>
                  <a:lnTo>
                    <a:pt x="171322" y="416623"/>
                  </a:lnTo>
                  <a:lnTo>
                    <a:pt x="176880" y="431831"/>
                  </a:lnTo>
                  <a:lnTo>
                    <a:pt x="181271" y="442808"/>
                  </a:lnTo>
                  <a:lnTo>
                    <a:pt x="183753" y="451496"/>
                  </a:lnTo>
                  <a:lnTo>
                    <a:pt x="185149" y="464283"/>
                  </a:lnTo>
                  <a:lnTo>
                    <a:pt x="185622" y="481119"/>
                  </a:lnTo>
                  <a:lnTo>
                    <a:pt x="185703" y="495179"/>
                  </a:lnTo>
                  <a:lnTo>
                    <a:pt x="184921" y="499509"/>
                  </a:lnTo>
                  <a:lnTo>
                    <a:pt x="181935" y="506859"/>
                  </a:lnTo>
                  <a:lnTo>
                    <a:pt x="177962" y="513301"/>
                  </a:lnTo>
                  <a:lnTo>
                    <a:pt x="173550" y="519339"/>
                  </a:lnTo>
                  <a:lnTo>
                    <a:pt x="168944" y="525198"/>
                  </a:lnTo>
                  <a:lnTo>
                    <a:pt x="154770" y="542448"/>
                  </a:lnTo>
                  <a:lnTo>
                    <a:pt x="151599" y="544356"/>
                  </a:lnTo>
                  <a:lnTo>
                    <a:pt x="147897" y="545628"/>
                  </a:lnTo>
                  <a:lnTo>
                    <a:pt x="143842" y="546476"/>
                  </a:lnTo>
                  <a:lnTo>
                    <a:pt x="139551" y="547042"/>
                  </a:lnTo>
                  <a:lnTo>
                    <a:pt x="135102" y="547419"/>
                  </a:lnTo>
                  <a:lnTo>
                    <a:pt x="130550" y="547670"/>
                  </a:lnTo>
                  <a:lnTo>
                    <a:pt x="126720" y="548790"/>
                  </a:lnTo>
                  <a:lnTo>
                    <a:pt x="123373" y="550489"/>
                  </a:lnTo>
                  <a:lnTo>
                    <a:pt x="120349" y="552574"/>
                  </a:lnTo>
                  <a:lnTo>
                    <a:pt x="116745" y="553965"/>
                  </a:lnTo>
                  <a:lnTo>
                    <a:pt x="112755" y="554892"/>
                  </a:lnTo>
                  <a:lnTo>
                    <a:pt x="108508" y="555509"/>
                  </a:lnTo>
                  <a:lnTo>
                    <a:pt x="104088" y="555921"/>
                  </a:lnTo>
                  <a:lnTo>
                    <a:pt x="99555" y="556196"/>
                  </a:lnTo>
                  <a:lnTo>
                    <a:pt x="90284" y="556501"/>
                  </a:lnTo>
                  <a:lnTo>
                    <a:pt x="45987" y="556743"/>
                  </a:lnTo>
                  <a:lnTo>
                    <a:pt x="21431" y="5567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0"/>
            <p:cNvSpPr/>
            <p:nvPr/>
          </p:nvSpPr>
          <p:spPr>
            <a:xfrm>
              <a:off x="6179343" y="2760345"/>
              <a:ext cx="235745" cy="231458"/>
            </a:xfrm>
            <a:custGeom>
              <a:avLst/>
              <a:gdLst/>
              <a:ahLst/>
              <a:cxnLst/>
              <a:rect l="0" t="0" r="0" b="0"/>
              <a:pathLst>
                <a:path w="235745" h="231458">
                  <a:moveTo>
                    <a:pt x="0" y="0"/>
                  </a:moveTo>
                  <a:lnTo>
                    <a:pt x="13208" y="15848"/>
                  </a:lnTo>
                  <a:lnTo>
                    <a:pt x="13568" y="17233"/>
                  </a:lnTo>
                  <a:lnTo>
                    <a:pt x="13968" y="21311"/>
                  </a:lnTo>
                  <a:lnTo>
                    <a:pt x="14868" y="23732"/>
                  </a:lnTo>
                  <a:lnTo>
                    <a:pt x="17986" y="28962"/>
                  </a:lnTo>
                  <a:lnTo>
                    <a:pt x="22017" y="34462"/>
                  </a:lnTo>
                  <a:lnTo>
                    <a:pt x="26454" y="40081"/>
                  </a:lnTo>
                  <a:lnTo>
                    <a:pt x="31072" y="45754"/>
                  </a:lnTo>
                  <a:lnTo>
                    <a:pt x="37887" y="51450"/>
                  </a:lnTo>
                  <a:lnTo>
                    <a:pt x="41927" y="54302"/>
                  </a:lnTo>
                  <a:lnTo>
                    <a:pt x="48532" y="60011"/>
                  </a:lnTo>
                  <a:lnTo>
                    <a:pt x="54907" y="65724"/>
                  </a:lnTo>
                  <a:lnTo>
                    <a:pt x="58830" y="68581"/>
                  </a:lnTo>
                  <a:lnTo>
                    <a:pt x="63033" y="71438"/>
                  </a:lnTo>
                  <a:lnTo>
                    <a:pt x="69818" y="77153"/>
                  </a:lnTo>
                  <a:lnTo>
                    <a:pt x="76275" y="82867"/>
                  </a:lnTo>
                  <a:lnTo>
                    <a:pt x="80219" y="85725"/>
                  </a:lnTo>
                  <a:lnTo>
                    <a:pt x="84435" y="88582"/>
                  </a:lnTo>
                  <a:lnTo>
                    <a:pt x="88834" y="92392"/>
                  </a:lnTo>
                  <a:lnTo>
                    <a:pt x="93354" y="96837"/>
                  </a:lnTo>
                  <a:lnTo>
                    <a:pt x="97956" y="101705"/>
                  </a:lnTo>
                  <a:lnTo>
                    <a:pt x="102609" y="105903"/>
                  </a:lnTo>
                  <a:lnTo>
                    <a:pt x="107301" y="109655"/>
                  </a:lnTo>
                  <a:lnTo>
                    <a:pt x="112015" y="113108"/>
                  </a:lnTo>
                  <a:lnTo>
                    <a:pt x="116745" y="117315"/>
                  </a:lnTo>
                  <a:lnTo>
                    <a:pt x="121487" y="122025"/>
                  </a:lnTo>
                  <a:lnTo>
                    <a:pt x="126235" y="127070"/>
                  </a:lnTo>
                  <a:lnTo>
                    <a:pt x="130988" y="131386"/>
                  </a:lnTo>
                  <a:lnTo>
                    <a:pt x="135744" y="135215"/>
                  </a:lnTo>
                  <a:lnTo>
                    <a:pt x="140503" y="138721"/>
                  </a:lnTo>
                  <a:lnTo>
                    <a:pt x="144468" y="142963"/>
                  </a:lnTo>
                  <a:lnTo>
                    <a:pt x="147906" y="147696"/>
                  </a:lnTo>
                  <a:lnTo>
                    <a:pt x="150992" y="152756"/>
                  </a:lnTo>
                  <a:lnTo>
                    <a:pt x="154637" y="157082"/>
                  </a:lnTo>
                  <a:lnTo>
                    <a:pt x="158653" y="160919"/>
                  </a:lnTo>
                  <a:lnTo>
                    <a:pt x="162919" y="164429"/>
                  </a:lnTo>
                  <a:lnTo>
                    <a:pt x="169775" y="170870"/>
                  </a:lnTo>
                  <a:lnTo>
                    <a:pt x="176262" y="176907"/>
                  </a:lnTo>
                  <a:lnTo>
                    <a:pt x="180214" y="179850"/>
                  </a:lnTo>
                  <a:lnTo>
                    <a:pt x="184437" y="182765"/>
                  </a:lnTo>
                  <a:lnTo>
                    <a:pt x="191245" y="188544"/>
                  </a:lnTo>
                  <a:lnTo>
                    <a:pt x="197711" y="194287"/>
                  </a:lnTo>
                  <a:lnTo>
                    <a:pt x="201657" y="197152"/>
                  </a:lnTo>
                  <a:lnTo>
                    <a:pt x="205876" y="200014"/>
                  </a:lnTo>
                  <a:lnTo>
                    <a:pt x="208688" y="202875"/>
                  </a:lnTo>
                  <a:lnTo>
                    <a:pt x="210563" y="205735"/>
                  </a:lnTo>
                  <a:lnTo>
                    <a:pt x="213440" y="211453"/>
                  </a:lnTo>
                  <a:lnTo>
                    <a:pt x="217365" y="217168"/>
                  </a:lnTo>
                  <a:lnTo>
                    <a:pt x="219523" y="219074"/>
                  </a:lnTo>
                  <a:lnTo>
                    <a:pt x="224036" y="221191"/>
                  </a:lnTo>
                  <a:lnTo>
                    <a:pt x="225558" y="222708"/>
                  </a:lnTo>
                  <a:lnTo>
                    <a:pt x="226572" y="224672"/>
                  </a:lnTo>
                  <a:lnTo>
                    <a:pt x="227248" y="226933"/>
                  </a:lnTo>
                  <a:lnTo>
                    <a:pt x="228493" y="228441"/>
                  </a:lnTo>
                  <a:lnTo>
                    <a:pt x="230116" y="229446"/>
                  </a:lnTo>
                  <a:lnTo>
                    <a:pt x="235744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1"/>
            <p:cNvSpPr/>
            <p:nvPr/>
          </p:nvSpPr>
          <p:spPr>
            <a:xfrm>
              <a:off x="6186487" y="2726055"/>
              <a:ext cx="207170" cy="239881"/>
            </a:xfrm>
            <a:custGeom>
              <a:avLst/>
              <a:gdLst/>
              <a:ahLst/>
              <a:cxnLst/>
              <a:rect l="0" t="0" r="0" b="0"/>
              <a:pathLst>
                <a:path w="207170" h="239881">
                  <a:moveTo>
                    <a:pt x="207169" y="0"/>
                  </a:moveTo>
                  <a:lnTo>
                    <a:pt x="172471" y="41638"/>
                  </a:lnTo>
                  <a:lnTo>
                    <a:pt x="168956" y="46808"/>
                  </a:lnTo>
                  <a:lnTo>
                    <a:pt x="165819" y="52160"/>
                  </a:lnTo>
                  <a:lnTo>
                    <a:pt x="162933" y="57634"/>
                  </a:lnTo>
                  <a:lnTo>
                    <a:pt x="158628" y="64140"/>
                  </a:lnTo>
                  <a:lnTo>
                    <a:pt x="153377" y="71335"/>
                  </a:lnTo>
                  <a:lnTo>
                    <a:pt x="147495" y="78989"/>
                  </a:lnTo>
                  <a:lnTo>
                    <a:pt x="142780" y="85996"/>
                  </a:lnTo>
                  <a:lnTo>
                    <a:pt x="138843" y="92573"/>
                  </a:lnTo>
                  <a:lnTo>
                    <a:pt x="135425" y="98863"/>
                  </a:lnTo>
                  <a:lnTo>
                    <a:pt x="130765" y="104961"/>
                  </a:lnTo>
                  <a:lnTo>
                    <a:pt x="125276" y="110931"/>
                  </a:lnTo>
                  <a:lnTo>
                    <a:pt x="119236" y="116817"/>
                  </a:lnTo>
                  <a:lnTo>
                    <a:pt x="113622" y="123598"/>
                  </a:lnTo>
                  <a:lnTo>
                    <a:pt x="108292" y="130976"/>
                  </a:lnTo>
                  <a:lnTo>
                    <a:pt x="103151" y="138752"/>
                  </a:lnTo>
                  <a:lnTo>
                    <a:pt x="98136" y="145841"/>
                  </a:lnTo>
                  <a:lnTo>
                    <a:pt x="93205" y="152472"/>
                  </a:lnTo>
                  <a:lnTo>
                    <a:pt x="88331" y="158798"/>
                  </a:lnTo>
                  <a:lnTo>
                    <a:pt x="82700" y="164920"/>
                  </a:lnTo>
                  <a:lnTo>
                    <a:pt x="76564" y="170907"/>
                  </a:lnTo>
                  <a:lnTo>
                    <a:pt x="70093" y="176803"/>
                  </a:lnTo>
                  <a:lnTo>
                    <a:pt x="64191" y="182638"/>
                  </a:lnTo>
                  <a:lnTo>
                    <a:pt x="58669" y="188434"/>
                  </a:lnTo>
                  <a:lnTo>
                    <a:pt x="49094" y="199001"/>
                  </a:lnTo>
                  <a:lnTo>
                    <a:pt x="39241" y="210305"/>
                  </a:lnTo>
                  <a:lnTo>
                    <a:pt x="33844" y="216658"/>
                  </a:lnTo>
                  <a:lnTo>
                    <a:pt x="30500" y="219686"/>
                  </a:lnTo>
                  <a:lnTo>
                    <a:pt x="26684" y="222658"/>
                  </a:lnTo>
                  <a:lnTo>
                    <a:pt x="22552" y="225591"/>
                  </a:lnTo>
                  <a:lnTo>
                    <a:pt x="19797" y="228498"/>
                  </a:lnTo>
                  <a:lnTo>
                    <a:pt x="17960" y="231390"/>
                  </a:lnTo>
                  <a:lnTo>
                    <a:pt x="16736" y="234270"/>
                  </a:lnTo>
                  <a:lnTo>
                    <a:pt x="15126" y="236190"/>
                  </a:lnTo>
                  <a:lnTo>
                    <a:pt x="13260" y="237470"/>
                  </a:lnTo>
                  <a:lnTo>
                    <a:pt x="7502" y="239880"/>
                  </a:lnTo>
                  <a:lnTo>
                    <a:pt x="7250" y="235434"/>
                  </a:lnTo>
                  <a:lnTo>
                    <a:pt x="6421" y="234109"/>
                  </a:lnTo>
                  <a:lnTo>
                    <a:pt x="5074" y="233225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2"/>
            <p:cNvSpPr/>
            <p:nvPr/>
          </p:nvSpPr>
          <p:spPr>
            <a:xfrm>
              <a:off x="5765009" y="2760345"/>
              <a:ext cx="235742" cy="214313"/>
            </a:xfrm>
            <a:custGeom>
              <a:avLst/>
              <a:gdLst/>
              <a:ahLst/>
              <a:cxnLst/>
              <a:rect l="0" t="0" r="0" b="0"/>
              <a:pathLst>
                <a:path w="235742" h="214313">
                  <a:moveTo>
                    <a:pt x="200022" y="0"/>
                  </a:moveTo>
                  <a:lnTo>
                    <a:pt x="193871" y="7381"/>
                  </a:lnTo>
                  <a:lnTo>
                    <a:pt x="189086" y="10583"/>
                  </a:lnTo>
                  <a:lnTo>
                    <a:pt x="182462" y="15181"/>
                  </a:lnTo>
                  <a:lnTo>
                    <a:pt x="176871" y="20399"/>
                  </a:lnTo>
                  <a:lnTo>
                    <a:pt x="169624" y="25894"/>
                  </a:lnTo>
                  <a:lnTo>
                    <a:pt x="165470" y="28692"/>
                  </a:lnTo>
                  <a:lnTo>
                    <a:pt x="156619" y="34342"/>
                  </a:lnTo>
                  <a:lnTo>
                    <a:pt x="138002" y="45730"/>
                  </a:lnTo>
                  <a:lnTo>
                    <a:pt x="132482" y="48584"/>
                  </a:lnTo>
                  <a:lnTo>
                    <a:pt x="126420" y="51439"/>
                  </a:lnTo>
                  <a:lnTo>
                    <a:pt x="119997" y="54295"/>
                  </a:lnTo>
                  <a:lnTo>
                    <a:pt x="114922" y="57152"/>
                  </a:lnTo>
                  <a:lnTo>
                    <a:pt x="110745" y="60008"/>
                  </a:lnTo>
                  <a:lnTo>
                    <a:pt x="107166" y="62866"/>
                  </a:lnTo>
                  <a:lnTo>
                    <a:pt x="103193" y="65723"/>
                  </a:lnTo>
                  <a:lnTo>
                    <a:pt x="98957" y="68580"/>
                  </a:lnTo>
                  <a:lnTo>
                    <a:pt x="90016" y="74295"/>
                  </a:lnTo>
                  <a:lnTo>
                    <a:pt x="80752" y="80010"/>
                  </a:lnTo>
                  <a:lnTo>
                    <a:pt x="76058" y="81915"/>
                  </a:lnTo>
                  <a:lnTo>
                    <a:pt x="71341" y="83185"/>
                  </a:lnTo>
                  <a:lnTo>
                    <a:pt x="66610" y="84031"/>
                  </a:lnTo>
                  <a:lnTo>
                    <a:pt x="62662" y="85548"/>
                  </a:lnTo>
                  <a:lnTo>
                    <a:pt x="56158" y="89774"/>
                  </a:lnTo>
                  <a:lnTo>
                    <a:pt x="52519" y="91281"/>
                  </a:lnTo>
                  <a:lnTo>
                    <a:pt x="48505" y="92287"/>
                  </a:lnTo>
                  <a:lnTo>
                    <a:pt x="44242" y="92957"/>
                  </a:lnTo>
                  <a:lnTo>
                    <a:pt x="39812" y="94356"/>
                  </a:lnTo>
                  <a:lnTo>
                    <a:pt x="35272" y="96241"/>
                  </a:lnTo>
                  <a:lnTo>
                    <a:pt x="30657" y="98451"/>
                  </a:lnTo>
                  <a:lnTo>
                    <a:pt x="23413" y="103446"/>
                  </a:lnTo>
                  <a:lnTo>
                    <a:pt x="20370" y="106111"/>
                  </a:lnTo>
                  <a:lnTo>
                    <a:pt x="14872" y="109073"/>
                  </a:lnTo>
                  <a:lnTo>
                    <a:pt x="9783" y="110389"/>
                  </a:lnTo>
                  <a:lnTo>
                    <a:pt x="4875" y="110974"/>
                  </a:lnTo>
                  <a:lnTo>
                    <a:pt x="3249" y="112082"/>
                  </a:lnTo>
                  <a:lnTo>
                    <a:pt x="2165" y="113774"/>
                  </a:lnTo>
                  <a:lnTo>
                    <a:pt x="425" y="118782"/>
                  </a:lnTo>
                  <a:lnTo>
                    <a:pt x="123" y="124200"/>
                  </a:lnTo>
                  <a:lnTo>
                    <a:pt x="13" y="130549"/>
                  </a:lnTo>
                  <a:lnTo>
                    <a:pt x="0" y="135854"/>
                  </a:lnTo>
                  <a:lnTo>
                    <a:pt x="3790" y="141324"/>
                  </a:lnTo>
                  <a:lnTo>
                    <a:pt x="5700" y="142793"/>
                  </a:lnTo>
                  <a:lnTo>
                    <a:pt x="12181" y="145814"/>
                  </a:lnTo>
                  <a:lnTo>
                    <a:pt x="19129" y="151365"/>
                  </a:lnTo>
                  <a:lnTo>
                    <a:pt x="23846" y="152998"/>
                  </a:lnTo>
                  <a:lnTo>
                    <a:pt x="30963" y="153918"/>
                  </a:lnTo>
                  <a:lnTo>
                    <a:pt x="37837" y="156673"/>
                  </a:lnTo>
                  <a:lnTo>
                    <a:pt x="41893" y="158741"/>
                  </a:lnTo>
                  <a:lnTo>
                    <a:pt x="46183" y="160119"/>
                  </a:lnTo>
                  <a:lnTo>
                    <a:pt x="50632" y="161039"/>
                  </a:lnTo>
                  <a:lnTo>
                    <a:pt x="55184" y="161652"/>
                  </a:lnTo>
                  <a:lnTo>
                    <a:pt x="60601" y="162060"/>
                  </a:lnTo>
                  <a:lnTo>
                    <a:pt x="72969" y="162514"/>
                  </a:lnTo>
                  <a:lnTo>
                    <a:pt x="78807" y="163588"/>
                  </a:lnTo>
                  <a:lnTo>
                    <a:pt x="84288" y="165256"/>
                  </a:lnTo>
                  <a:lnTo>
                    <a:pt x="89528" y="167320"/>
                  </a:lnTo>
                  <a:lnTo>
                    <a:pt x="95403" y="168697"/>
                  </a:lnTo>
                  <a:lnTo>
                    <a:pt x="101701" y="169614"/>
                  </a:lnTo>
                  <a:lnTo>
                    <a:pt x="108281" y="170226"/>
                  </a:lnTo>
                  <a:lnTo>
                    <a:pt x="114255" y="170634"/>
                  </a:lnTo>
                  <a:lnTo>
                    <a:pt x="125126" y="171087"/>
                  </a:lnTo>
                  <a:lnTo>
                    <a:pt x="131041" y="172160"/>
                  </a:lnTo>
                  <a:lnTo>
                    <a:pt x="137366" y="173829"/>
                  </a:lnTo>
                  <a:lnTo>
                    <a:pt x="143963" y="175893"/>
                  </a:lnTo>
                  <a:lnTo>
                    <a:pt x="149950" y="178222"/>
                  </a:lnTo>
                  <a:lnTo>
                    <a:pt x="155528" y="180727"/>
                  </a:lnTo>
                  <a:lnTo>
                    <a:pt x="160834" y="183349"/>
                  </a:lnTo>
                  <a:lnTo>
                    <a:pt x="165165" y="185098"/>
                  </a:lnTo>
                  <a:lnTo>
                    <a:pt x="172095" y="187041"/>
                  </a:lnTo>
                  <a:lnTo>
                    <a:pt x="179022" y="189464"/>
                  </a:lnTo>
                  <a:lnTo>
                    <a:pt x="199420" y="197236"/>
                  </a:lnTo>
                  <a:lnTo>
                    <a:pt x="206764" y="201023"/>
                  </a:lnTo>
                  <a:lnTo>
                    <a:pt x="211661" y="204500"/>
                  </a:lnTo>
                  <a:lnTo>
                    <a:pt x="217894" y="209951"/>
                  </a:lnTo>
                  <a:lnTo>
                    <a:pt x="225073" y="213020"/>
                  </a:lnTo>
                  <a:lnTo>
                    <a:pt x="227030" y="213738"/>
                  </a:lnTo>
                  <a:lnTo>
                    <a:pt x="230018" y="214057"/>
                  </a:lnTo>
                  <a:lnTo>
                    <a:pt x="235741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3"/>
            <p:cNvSpPr/>
            <p:nvPr/>
          </p:nvSpPr>
          <p:spPr>
            <a:xfrm>
              <a:off x="5715000" y="3008947"/>
              <a:ext cx="250032" cy="34291"/>
            </a:xfrm>
            <a:custGeom>
              <a:avLst/>
              <a:gdLst/>
              <a:ahLst/>
              <a:cxnLst/>
              <a:rect l="0" t="0" r="0" b="0"/>
              <a:pathLst>
                <a:path w="250032" h="34291">
                  <a:moveTo>
                    <a:pt x="0" y="0"/>
                  </a:moveTo>
                  <a:lnTo>
                    <a:pt x="3792" y="0"/>
                  </a:lnTo>
                  <a:lnTo>
                    <a:pt x="5703" y="953"/>
                  </a:lnTo>
                  <a:lnTo>
                    <a:pt x="7770" y="2540"/>
                  </a:lnTo>
                  <a:lnTo>
                    <a:pt x="9942" y="4551"/>
                  </a:lnTo>
                  <a:lnTo>
                    <a:pt x="12185" y="5892"/>
                  </a:lnTo>
                  <a:lnTo>
                    <a:pt x="14473" y="6785"/>
                  </a:lnTo>
                  <a:lnTo>
                    <a:pt x="16792" y="7381"/>
                  </a:lnTo>
                  <a:lnTo>
                    <a:pt x="19926" y="8731"/>
                  </a:lnTo>
                  <a:lnTo>
                    <a:pt x="23603" y="10583"/>
                  </a:lnTo>
                  <a:lnTo>
                    <a:pt x="27641" y="12770"/>
                  </a:lnTo>
                  <a:lnTo>
                    <a:pt x="31921" y="14229"/>
                  </a:lnTo>
                  <a:lnTo>
                    <a:pt x="36362" y="15201"/>
                  </a:lnTo>
                  <a:lnTo>
                    <a:pt x="40910" y="15849"/>
                  </a:lnTo>
                  <a:lnTo>
                    <a:pt x="44736" y="17233"/>
                  </a:lnTo>
                  <a:lnTo>
                    <a:pt x="48080" y="19109"/>
                  </a:lnTo>
                  <a:lnTo>
                    <a:pt x="51103" y="21312"/>
                  </a:lnTo>
                  <a:lnTo>
                    <a:pt x="54706" y="22780"/>
                  </a:lnTo>
                  <a:lnTo>
                    <a:pt x="58696" y="23759"/>
                  </a:lnTo>
                  <a:lnTo>
                    <a:pt x="62943" y="24412"/>
                  </a:lnTo>
                  <a:lnTo>
                    <a:pt x="68156" y="24847"/>
                  </a:lnTo>
                  <a:lnTo>
                    <a:pt x="74012" y="25137"/>
                  </a:lnTo>
                  <a:lnTo>
                    <a:pt x="86869" y="25460"/>
                  </a:lnTo>
                  <a:lnTo>
                    <a:pt x="236679" y="25717"/>
                  </a:lnTo>
                  <a:lnTo>
                    <a:pt x="239542" y="26670"/>
                  </a:lnTo>
                  <a:lnTo>
                    <a:pt x="242244" y="28257"/>
                  </a:lnTo>
                  <a:lnTo>
                    <a:pt x="250031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4"/>
            <p:cNvSpPr/>
            <p:nvPr/>
          </p:nvSpPr>
          <p:spPr>
            <a:xfrm>
              <a:off x="5443537" y="2674620"/>
              <a:ext cx="64266" cy="368618"/>
            </a:xfrm>
            <a:custGeom>
              <a:avLst/>
              <a:gdLst/>
              <a:ahLst/>
              <a:cxnLst/>
              <a:rect l="0" t="0" r="0" b="0"/>
              <a:pathLst>
                <a:path w="64266" h="368618">
                  <a:moveTo>
                    <a:pt x="0" y="0"/>
                  </a:moveTo>
                  <a:lnTo>
                    <a:pt x="0" y="4551"/>
                  </a:lnTo>
                  <a:lnTo>
                    <a:pt x="794" y="6844"/>
                  </a:lnTo>
                  <a:lnTo>
                    <a:pt x="2117" y="9325"/>
                  </a:lnTo>
                  <a:lnTo>
                    <a:pt x="3793" y="11931"/>
                  </a:lnTo>
                  <a:lnTo>
                    <a:pt x="4910" y="14622"/>
                  </a:lnTo>
                  <a:lnTo>
                    <a:pt x="6151" y="20151"/>
                  </a:lnTo>
                  <a:lnTo>
                    <a:pt x="7276" y="22959"/>
                  </a:lnTo>
                  <a:lnTo>
                    <a:pt x="8820" y="25783"/>
                  </a:lnTo>
                  <a:lnTo>
                    <a:pt x="10642" y="28619"/>
                  </a:lnTo>
                  <a:lnTo>
                    <a:pt x="12651" y="32414"/>
                  </a:lnTo>
                  <a:lnTo>
                    <a:pt x="14784" y="36849"/>
                  </a:lnTo>
                  <a:lnTo>
                    <a:pt x="17000" y="41711"/>
                  </a:lnTo>
                  <a:lnTo>
                    <a:pt x="18477" y="46857"/>
                  </a:lnTo>
                  <a:lnTo>
                    <a:pt x="21350" y="64154"/>
                  </a:lnTo>
                  <a:lnTo>
                    <a:pt x="22964" y="71344"/>
                  </a:lnTo>
                  <a:lnTo>
                    <a:pt x="24835" y="78995"/>
                  </a:lnTo>
                  <a:lnTo>
                    <a:pt x="26875" y="86001"/>
                  </a:lnTo>
                  <a:lnTo>
                    <a:pt x="29029" y="92576"/>
                  </a:lnTo>
                  <a:lnTo>
                    <a:pt x="31259" y="98865"/>
                  </a:lnTo>
                  <a:lnTo>
                    <a:pt x="33540" y="105915"/>
                  </a:lnTo>
                  <a:lnTo>
                    <a:pt x="38190" y="121368"/>
                  </a:lnTo>
                  <a:lnTo>
                    <a:pt x="52396" y="171569"/>
                  </a:lnTo>
                  <a:lnTo>
                    <a:pt x="53980" y="180101"/>
                  </a:lnTo>
                  <a:lnTo>
                    <a:pt x="55037" y="188647"/>
                  </a:lnTo>
                  <a:lnTo>
                    <a:pt x="55742" y="197202"/>
                  </a:lnTo>
                  <a:lnTo>
                    <a:pt x="57005" y="205763"/>
                  </a:lnTo>
                  <a:lnTo>
                    <a:pt x="58641" y="214328"/>
                  </a:lnTo>
                  <a:lnTo>
                    <a:pt x="60525" y="222895"/>
                  </a:lnTo>
                  <a:lnTo>
                    <a:pt x="61782" y="230511"/>
                  </a:lnTo>
                  <a:lnTo>
                    <a:pt x="62619" y="237494"/>
                  </a:lnTo>
                  <a:lnTo>
                    <a:pt x="63178" y="244054"/>
                  </a:lnTo>
                  <a:lnTo>
                    <a:pt x="63550" y="250333"/>
                  </a:lnTo>
                  <a:lnTo>
                    <a:pt x="63798" y="256423"/>
                  </a:lnTo>
                  <a:lnTo>
                    <a:pt x="64073" y="268271"/>
                  </a:lnTo>
                  <a:lnTo>
                    <a:pt x="64265" y="297136"/>
                  </a:lnTo>
                  <a:lnTo>
                    <a:pt x="63481" y="306675"/>
                  </a:lnTo>
                  <a:lnTo>
                    <a:pt x="62164" y="318750"/>
                  </a:lnTo>
                  <a:lnTo>
                    <a:pt x="58141" y="351888"/>
                  </a:lnTo>
                  <a:lnTo>
                    <a:pt x="57444" y="362178"/>
                  </a:lnTo>
                  <a:lnTo>
                    <a:pt x="57150" y="3686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5"/>
            <p:cNvSpPr/>
            <p:nvPr/>
          </p:nvSpPr>
          <p:spPr>
            <a:xfrm>
              <a:off x="6679417" y="2700337"/>
              <a:ext cx="250021" cy="214314"/>
            </a:xfrm>
            <a:custGeom>
              <a:avLst/>
              <a:gdLst/>
              <a:ahLst/>
              <a:cxnLst/>
              <a:rect l="0" t="0" r="0" b="0"/>
              <a:pathLst>
                <a:path w="250021" h="214314">
                  <a:moveTo>
                    <a:pt x="200014" y="0"/>
                  </a:moveTo>
                  <a:lnTo>
                    <a:pt x="189080" y="0"/>
                  </a:lnTo>
                  <a:lnTo>
                    <a:pt x="187169" y="952"/>
                  </a:lnTo>
                  <a:lnTo>
                    <a:pt x="180685" y="5892"/>
                  </a:lnTo>
                  <a:lnTo>
                    <a:pt x="172944" y="8731"/>
                  </a:lnTo>
                  <a:lnTo>
                    <a:pt x="165229" y="12770"/>
                  </a:lnTo>
                  <a:lnTo>
                    <a:pt x="156508" y="17741"/>
                  </a:lnTo>
                  <a:lnTo>
                    <a:pt x="151960" y="20400"/>
                  </a:lnTo>
                  <a:lnTo>
                    <a:pt x="146547" y="22172"/>
                  </a:lnTo>
                  <a:lnTo>
                    <a:pt x="140557" y="23354"/>
                  </a:lnTo>
                  <a:lnTo>
                    <a:pt x="134182" y="24142"/>
                  </a:lnTo>
                  <a:lnTo>
                    <a:pt x="128344" y="25620"/>
                  </a:lnTo>
                  <a:lnTo>
                    <a:pt x="122866" y="27557"/>
                  </a:lnTo>
                  <a:lnTo>
                    <a:pt x="117626" y="29801"/>
                  </a:lnTo>
                  <a:lnTo>
                    <a:pt x="112545" y="32250"/>
                  </a:lnTo>
                  <a:lnTo>
                    <a:pt x="107570" y="34835"/>
                  </a:lnTo>
                  <a:lnTo>
                    <a:pt x="102666" y="37511"/>
                  </a:lnTo>
                  <a:lnTo>
                    <a:pt x="97015" y="39295"/>
                  </a:lnTo>
                  <a:lnTo>
                    <a:pt x="90867" y="40484"/>
                  </a:lnTo>
                  <a:lnTo>
                    <a:pt x="84387" y="41277"/>
                  </a:lnTo>
                  <a:lnTo>
                    <a:pt x="78479" y="42758"/>
                  </a:lnTo>
                  <a:lnTo>
                    <a:pt x="72953" y="44698"/>
                  </a:lnTo>
                  <a:lnTo>
                    <a:pt x="67682" y="46943"/>
                  </a:lnTo>
                  <a:lnTo>
                    <a:pt x="63374" y="49393"/>
                  </a:lnTo>
                  <a:lnTo>
                    <a:pt x="56470" y="54655"/>
                  </a:lnTo>
                  <a:lnTo>
                    <a:pt x="52724" y="56439"/>
                  </a:lnTo>
                  <a:lnTo>
                    <a:pt x="48639" y="57629"/>
                  </a:lnTo>
                  <a:lnTo>
                    <a:pt x="44329" y="58422"/>
                  </a:lnTo>
                  <a:lnTo>
                    <a:pt x="39868" y="59903"/>
                  </a:lnTo>
                  <a:lnTo>
                    <a:pt x="35306" y="61843"/>
                  </a:lnTo>
                  <a:lnTo>
                    <a:pt x="30678" y="64088"/>
                  </a:lnTo>
                  <a:lnTo>
                    <a:pt x="23418" y="69124"/>
                  </a:lnTo>
                  <a:lnTo>
                    <a:pt x="20370" y="71800"/>
                  </a:lnTo>
                  <a:lnTo>
                    <a:pt x="14868" y="74774"/>
                  </a:lnTo>
                  <a:lnTo>
                    <a:pt x="12290" y="75567"/>
                  </a:lnTo>
                  <a:lnTo>
                    <a:pt x="7308" y="78988"/>
                  </a:lnTo>
                  <a:lnTo>
                    <a:pt x="1435" y="84394"/>
                  </a:lnTo>
                  <a:lnTo>
                    <a:pt x="953" y="85790"/>
                  </a:lnTo>
                  <a:lnTo>
                    <a:pt x="179" y="92335"/>
                  </a:lnTo>
                  <a:lnTo>
                    <a:pt x="27" y="98461"/>
                  </a:lnTo>
                  <a:lnTo>
                    <a:pt x="0" y="106114"/>
                  </a:lnTo>
                  <a:lnTo>
                    <a:pt x="790" y="108843"/>
                  </a:lnTo>
                  <a:lnTo>
                    <a:pt x="3785" y="114415"/>
                  </a:lnTo>
                  <a:lnTo>
                    <a:pt x="5695" y="116281"/>
                  </a:lnTo>
                  <a:lnTo>
                    <a:pt x="7761" y="117526"/>
                  </a:lnTo>
                  <a:lnTo>
                    <a:pt x="9933" y="118356"/>
                  </a:lnTo>
                  <a:lnTo>
                    <a:pt x="14463" y="121818"/>
                  </a:lnTo>
                  <a:lnTo>
                    <a:pt x="19915" y="126531"/>
                  </a:lnTo>
                  <a:lnTo>
                    <a:pt x="27631" y="131801"/>
                  </a:lnTo>
                  <a:lnTo>
                    <a:pt x="31911" y="133587"/>
                  </a:lnTo>
                  <a:lnTo>
                    <a:pt x="36352" y="134778"/>
                  </a:lnTo>
                  <a:lnTo>
                    <a:pt x="40899" y="135572"/>
                  </a:lnTo>
                  <a:lnTo>
                    <a:pt x="45519" y="137054"/>
                  </a:lnTo>
                  <a:lnTo>
                    <a:pt x="50186" y="138994"/>
                  </a:lnTo>
                  <a:lnTo>
                    <a:pt x="54885" y="141240"/>
                  </a:lnTo>
                  <a:lnTo>
                    <a:pt x="66456" y="146276"/>
                  </a:lnTo>
                  <a:lnTo>
                    <a:pt x="72875" y="148952"/>
                  </a:lnTo>
                  <a:lnTo>
                    <a:pt x="79537" y="150737"/>
                  </a:lnTo>
                  <a:lnTo>
                    <a:pt x="86358" y="151926"/>
                  </a:lnTo>
                  <a:lnTo>
                    <a:pt x="93287" y="152719"/>
                  </a:lnTo>
                  <a:lnTo>
                    <a:pt x="100288" y="153248"/>
                  </a:lnTo>
                  <a:lnTo>
                    <a:pt x="114416" y="153835"/>
                  </a:lnTo>
                  <a:lnTo>
                    <a:pt x="121517" y="154944"/>
                  </a:lnTo>
                  <a:lnTo>
                    <a:pt x="128633" y="156636"/>
                  </a:lnTo>
                  <a:lnTo>
                    <a:pt x="135758" y="158716"/>
                  </a:lnTo>
                  <a:lnTo>
                    <a:pt x="142889" y="161056"/>
                  </a:lnTo>
                  <a:lnTo>
                    <a:pt x="157163" y="166195"/>
                  </a:lnTo>
                  <a:lnTo>
                    <a:pt x="163509" y="167947"/>
                  </a:lnTo>
                  <a:lnTo>
                    <a:pt x="169327" y="169115"/>
                  </a:lnTo>
                  <a:lnTo>
                    <a:pt x="174794" y="169893"/>
                  </a:lnTo>
                  <a:lnTo>
                    <a:pt x="180025" y="171365"/>
                  </a:lnTo>
                  <a:lnTo>
                    <a:pt x="185101" y="173298"/>
                  </a:lnTo>
                  <a:lnTo>
                    <a:pt x="190072" y="175539"/>
                  </a:lnTo>
                  <a:lnTo>
                    <a:pt x="194974" y="177034"/>
                  </a:lnTo>
                  <a:lnTo>
                    <a:pt x="199828" y="178030"/>
                  </a:lnTo>
                  <a:lnTo>
                    <a:pt x="204653" y="178694"/>
                  </a:lnTo>
                  <a:lnTo>
                    <a:pt x="209457" y="180089"/>
                  </a:lnTo>
                  <a:lnTo>
                    <a:pt x="214246" y="181972"/>
                  </a:lnTo>
                  <a:lnTo>
                    <a:pt x="219027" y="184180"/>
                  </a:lnTo>
                  <a:lnTo>
                    <a:pt x="226456" y="189173"/>
                  </a:lnTo>
                  <a:lnTo>
                    <a:pt x="232403" y="194567"/>
                  </a:lnTo>
                  <a:lnTo>
                    <a:pt x="237693" y="200139"/>
                  </a:lnTo>
                  <a:lnTo>
                    <a:pt x="240214" y="202006"/>
                  </a:lnTo>
                  <a:lnTo>
                    <a:pt x="247848" y="205003"/>
                  </a:lnTo>
                  <a:lnTo>
                    <a:pt x="248572" y="205249"/>
                  </a:lnTo>
                  <a:lnTo>
                    <a:pt x="249055" y="206365"/>
                  </a:lnTo>
                  <a:lnTo>
                    <a:pt x="249377" y="208062"/>
                  </a:lnTo>
                  <a:lnTo>
                    <a:pt x="25002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6"/>
            <p:cNvSpPr/>
            <p:nvPr/>
          </p:nvSpPr>
          <p:spPr>
            <a:xfrm>
              <a:off x="6686636" y="2948939"/>
              <a:ext cx="264233" cy="34292"/>
            </a:xfrm>
            <a:custGeom>
              <a:avLst/>
              <a:gdLst/>
              <a:ahLst/>
              <a:cxnLst/>
              <a:rect l="0" t="0" r="0" b="0"/>
              <a:pathLst>
                <a:path w="264233" h="34292">
                  <a:moveTo>
                    <a:pt x="7057" y="0"/>
                  </a:moveTo>
                  <a:lnTo>
                    <a:pt x="0" y="0"/>
                  </a:lnTo>
                  <a:lnTo>
                    <a:pt x="6071" y="0"/>
                  </a:lnTo>
                  <a:lnTo>
                    <a:pt x="7987" y="953"/>
                  </a:lnTo>
                  <a:lnTo>
                    <a:pt x="10852" y="2540"/>
                  </a:lnTo>
                  <a:lnTo>
                    <a:pt x="14349" y="4552"/>
                  </a:lnTo>
                  <a:lnTo>
                    <a:pt x="17474" y="5892"/>
                  </a:lnTo>
                  <a:lnTo>
                    <a:pt x="20353" y="6786"/>
                  </a:lnTo>
                  <a:lnTo>
                    <a:pt x="26460" y="7779"/>
                  </a:lnTo>
                  <a:lnTo>
                    <a:pt x="34466" y="8220"/>
                  </a:lnTo>
                  <a:lnTo>
                    <a:pt x="51690" y="8468"/>
                  </a:lnTo>
                  <a:lnTo>
                    <a:pt x="57450" y="9456"/>
                  </a:lnTo>
                  <a:lnTo>
                    <a:pt x="62878" y="11066"/>
                  </a:lnTo>
                  <a:lnTo>
                    <a:pt x="68083" y="13093"/>
                  </a:lnTo>
                  <a:lnTo>
                    <a:pt x="73935" y="14444"/>
                  </a:lnTo>
                  <a:lnTo>
                    <a:pt x="80217" y="15344"/>
                  </a:lnTo>
                  <a:lnTo>
                    <a:pt x="86787" y="15945"/>
                  </a:lnTo>
                  <a:lnTo>
                    <a:pt x="92754" y="16345"/>
                  </a:lnTo>
                  <a:lnTo>
                    <a:pt x="103617" y="16790"/>
                  </a:lnTo>
                  <a:lnTo>
                    <a:pt x="136131" y="17099"/>
                  </a:lnTo>
                  <a:lnTo>
                    <a:pt x="185679" y="17143"/>
                  </a:lnTo>
                  <a:lnTo>
                    <a:pt x="192020" y="18096"/>
                  </a:lnTo>
                  <a:lnTo>
                    <a:pt x="197835" y="19685"/>
                  </a:lnTo>
                  <a:lnTo>
                    <a:pt x="203299" y="21696"/>
                  </a:lnTo>
                  <a:lnTo>
                    <a:pt x="209322" y="23036"/>
                  </a:lnTo>
                  <a:lnTo>
                    <a:pt x="215719" y="23930"/>
                  </a:lnTo>
                  <a:lnTo>
                    <a:pt x="222366" y="24526"/>
                  </a:lnTo>
                  <a:lnTo>
                    <a:pt x="227590" y="25876"/>
                  </a:lnTo>
                  <a:lnTo>
                    <a:pt x="231867" y="27728"/>
                  </a:lnTo>
                  <a:lnTo>
                    <a:pt x="235512" y="29916"/>
                  </a:lnTo>
                  <a:lnTo>
                    <a:pt x="239529" y="31374"/>
                  </a:lnTo>
                  <a:lnTo>
                    <a:pt x="243795" y="32346"/>
                  </a:lnTo>
                  <a:lnTo>
                    <a:pt x="248226" y="32994"/>
                  </a:lnTo>
                  <a:lnTo>
                    <a:pt x="255266" y="33714"/>
                  </a:lnTo>
                  <a:lnTo>
                    <a:pt x="264232" y="342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7"/>
            <p:cNvSpPr/>
            <p:nvPr/>
          </p:nvSpPr>
          <p:spPr>
            <a:xfrm>
              <a:off x="7094773" y="2597498"/>
              <a:ext cx="234617" cy="420023"/>
            </a:xfrm>
            <a:custGeom>
              <a:avLst/>
              <a:gdLst/>
              <a:ahLst/>
              <a:cxnLst/>
              <a:rect l="0" t="0" r="0" b="0"/>
              <a:pathLst>
                <a:path w="234617" h="420023">
                  <a:moveTo>
                    <a:pt x="113270" y="8541"/>
                  </a:moveTo>
                  <a:lnTo>
                    <a:pt x="113270" y="1161"/>
                  </a:lnTo>
                  <a:lnTo>
                    <a:pt x="112477" y="763"/>
                  </a:lnTo>
                  <a:lnTo>
                    <a:pt x="106421" y="0"/>
                  </a:lnTo>
                  <a:lnTo>
                    <a:pt x="106134" y="8189"/>
                  </a:lnTo>
                  <a:lnTo>
                    <a:pt x="98852" y="17252"/>
                  </a:lnTo>
                  <a:lnTo>
                    <a:pt x="89127" y="28938"/>
                  </a:lnTo>
                  <a:lnTo>
                    <a:pt x="83681" y="37379"/>
                  </a:lnTo>
                  <a:lnTo>
                    <a:pt x="67047" y="64538"/>
                  </a:lnTo>
                  <a:lnTo>
                    <a:pt x="59436" y="76353"/>
                  </a:lnTo>
                  <a:lnTo>
                    <a:pt x="52775" y="86134"/>
                  </a:lnTo>
                  <a:lnTo>
                    <a:pt x="46746" y="94560"/>
                  </a:lnTo>
                  <a:lnTo>
                    <a:pt x="41934" y="102082"/>
                  </a:lnTo>
                  <a:lnTo>
                    <a:pt x="37931" y="109002"/>
                  </a:lnTo>
                  <a:lnTo>
                    <a:pt x="31367" y="121771"/>
                  </a:lnTo>
                  <a:lnTo>
                    <a:pt x="25804" y="133796"/>
                  </a:lnTo>
                  <a:lnTo>
                    <a:pt x="18210" y="151275"/>
                  </a:lnTo>
                  <a:lnTo>
                    <a:pt x="10933" y="168519"/>
                  </a:lnTo>
                  <a:lnTo>
                    <a:pt x="8256" y="179973"/>
                  </a:lnTo>
                  <a:lnTo>
                    <a:pt x="7066" y="191413"/>
                  </a:lnTo>
                  <a:lnTo>
                    <a:pt x="6537" y="202848"/>
                  </a:lnTo>
                  <a:lnTo>
                    <a:pt x="4185" y="214280"/>
                  </a:lnTo>
                  <a:lnTo>
                    <a:pt x="1288" y="225711"/>
                  </a:lnTo>
                  <a:lnTo>
                    <a:pt x="0" y="237141"/>
                  </a:lnTo>
                  <a:lnTo>
                    <a:pt x="1545" y="248572"/>
                  </a:lnTo>
                  <a:lnTo>
                    <a:pt x="4083" y="260001"/>
                  </a:lnTo>
                  <a:lnTo>
                    <a:pt x="5212" y="271431"/>
                  </a:lnTo>
                  <a:lnTo>
                    <a:pt x="7829" y="282862"/>
                  </a:lnTo>
                  <a:lnTo>
                    <a:pt x="10845" y="293339"/>
                  </a:lnTo>
                  <a:lnTo>
                    <a:pt x="12186" y="301171"/>
                  </a:lnTo>
                  <a:lnTo>
                    <a:pt x="17014" y="310366"/>
                  </a:lnTo>
                  <a:lnTo>
                    <a:pt x="20525" y="315486"/>
                  </a:lnTo>
                  <a:lnTo>
                    <a:pt x="24452" y="319851"/>
                  </a:lnTo>
                  <a:lnTo>
                    <a:pt x="28658" y="323714"/>
                  </a:lnTo>
                  <a:lnTo>
                    <a:pt x="33050" y="327241"/>
                  </a:lnTo>
                  <a:lnTo>
                    <a:pt x="40046" y="333701"/>
                  </a:lnTo>
                  <a:lnTo>
                    <a:pt x="46594" y="340699"/>
                  </a:lnTo>
                  <a:lnTo>
                    <a:pt x="54797" y="350160"/>
                  </a:lnTo>
                  <a:lnTo>
                    <a:pt x="59207" y="354397"/>
                  </a:lnTo>
                  <a:lnTo>
                    <a:pt x="63735" y="358174"/>
                  </a:lnTo>
                  <a:lnTo>
                    <a:pt x="68340" y="361645"/>
                  </a:lnTo>
                  <a:lnTo>
                    <a:pt x="72998" y="364911"/>
                  </a:lnTo>
                  <a:lnTo>
                    <a:pt x="77691" y="368042"/>
                  </a:lnTo>
                  <a:lnTo>
                    <a:pt x="87139" y="374059"/>
                  </a:lnTo>
                  <a:lnTo>
                    <a:pt x="96629" y="379909"/>
                  </a:lnTo>
                  <a:lnTo>
                    <a:pt x="101382" y="381850"/>
                  </a:lnTo>
                  <a:lnTo>
                    <a:pt x="106139" y="383144"/>
                  </a:lnTo>
                  <a:lnTo>
                    <a:pt x="110898" y="384007"/>
                  </a:lnTo>
                  <a:lnTo>
                    <a:pt x="115657" y="384581"/>
                  </a:lnTo>
                  <a:lnTo>
                    <a:pt x="120418" y="384965"/>
                  </a:lnTo>
                  <a:lnTo>
                    <a:pt x="125179" y="385220"/>
                  </a:lnTo>
                  <a:lnTo>
                    <a:pt x="134703" y="385504"/>
                  </a:lnTo>
                  <a:lnTo>
                    <a:pt x="168039" y="385718"/>
                  </a:lnTo>
                  <a:lnTo>
                    <a:pt x="172802" y="384770"/>
                  </a:lnTo>
                  <a:lnTo>
                    <a:pt x="177564" y="383186"/>
                  </a:lnTo>
                  <a:lnTo>
                    <a:pt x="182327" y="381177"/>
                  </a:lnTo>
                  <a:lnTo>
                    <a:pt x="186295" y="378885"/>
                  </a:lnTo>
                  <a:lnTo>
                    <a:pt x="196467" y="371109"/>
                  </a:lnTo>
                  <a:lnTo>
                    <a:pt x="200484" y="368363"/>
                  </a:lnTo>
                  <a:lnTo>
                    <a:pt x="204751" y="365580"/>
                  </a:lnTo>
                  <a:lnTo>
                    <a:pt x="207595" y="362772"/>
                  </a:lnTo>
                  <a:lnTo>
                    <a:pt x="209491" y="359948"/>
                  </a:lnTo>
                  <a:lnTo>
                    <a:pt x="212391" y="354270"/>
                  </a:lnTo>
                  <a:lnTo>
                    <a:pt x="216326" y="348571"/>
                  </a:lnTo>
                  <a:lnTo>
                    <a:pt x="218486" y="346670"/>
                  </a:lnTo>
                  <a:lnTo>
                    <a:pt x="223004" y="344559"/>
                  </a:lnTo>
                  <a:lnTo>
                    <a:pt x="224526" y="343043"/>
                  </a:lnTo>
                  <a:lnTo>
                    <a:pt x="225541" y="341080"/>
                  </a:lnTo>
                  <a:lnTo>
                    <a:pt x="226218" y="338819"/>
                  </a:lnTo>
                  <a:lnTo>
                    <a:pt x="229086" y="333767"/>
                  </a:lnTo>
                  <a:lnTo>
                    <a:pt x="230962" y="331086"/>
                  </a:lnTo>
                  <a:lnTo>
                    <a:pt x="232213" y="328346"/>
                  </a:lnTo>
                  <a:lnTo>
                    <a:pt x="233602" y="322762"/>
                  </a:lnTo>
                  <a:lnTo>
                    <a:pt x="234494" y="311416"/>
                  </a:lnTo>
                  <a:lnTo>
                    <a:pt x="234616" y="305712"/>
                  </a:lnTo>
                  <a:lnTo>
                    <a:pt x="233855" y="302858"/>
                  </a:lnTo>
                  <a:lnTo>
                    <a:pt x="229785" y="294290"/>
                  </a:lnTo>
                  <a:lnTo>
                    <a:pt x="228555" y="288576"/>
                  </a:lnTo>
                  <a:lnTo>
                    <a:pt x="227432" y="286671"/>
                  </a:lnTo>
                  <a:lnTo>
                    <a:pt x="225891" y="285401"/>
                  </a:lnTo>
                  <a:lnTo>
                    <a:pt x="221268" y="283038"/>
                  </a:lnTo>
                  <a:lnTo>
                    <a:pt x="213921" y="278812"/>
                  </a:lnTo>
                  <a:lnTo>
                    <a:pt x="209740" y="277305"/>
                  </a:lnTo>
                  <a:lnTo>
                    <a:pt x="205365" y="276300"/>
                  </a:lnTo>
                  <a:lnTo>
                    <a:pt x="200860" y="275629"/>
                  </a:lnTo>
                  <a:lnTo>
                    <a:pt x="193739" y="274885"/>
                  </a:lnTo>
                  <a:lnTo>
                    <a:pt x="187134" y="274554"/>
                  </a:lnTo>
                  <a:lnTo>
                    <a:pt x="178907" y="274407"/>
                  </a:lnTo>
                  <a:lnTo>
                    <a:pt x="174491" y="275320"/>
                  </a:lnTo>
                  <a:lnTo>
                    <a:pt x="169959" y="276881"/>
                  </a:lnTo>
                  <a:lnTo>
                    <a:pt x="165350" y="278875"/>
                  </a:lnTo>
                  <a:lnTo>
                    <a:pt x="158112" y="281090"/>
                  </a:lnTo>
                  <a:lnTo>
                    <a:pt x="155072" y="281680"/>
                  </a:lnTo>
                  <a:lnTo>
                    <a:pt x="149576" y="284877"/>
                  </a:lnTo>
                  <a:lnTo>
                    <a:pt x="144488" y="289472"/>
                  </a:lnTo>
                  <a:lnTo>
                    <a:pt x="139579" y="294689"/>
                  </a:lnTo>
                  <a:lnTo>
                    <a:pt x="132637" y="300183"/>
                  </a:lnTo>
                  <a:lnTo>
                    <a:pt x="128562" y="302982"/>
                  </a:lnTo>
                  <a:lnTo>
                    <a:pt x="125846" y="305800"/>
                  </a:lnTo>
                  <a:lnTo>
                    <a:pt x="124035" y="308632"/>
                  </a:lnTo>
                  <a:lnTo>
                    <a:pt x="121229" y="314318"/>
                  </a:lnTo>
                  <a:lnTo>
                    <a:pt x="117337" y="320019"/>
                  </a:lnTo>
                  <a:lnTo>
                    <a:pt x="114394" y="328588"/>
                  </a:lnTo>
                  <a:lnTo>
                    <a:pt x="110845" y="340969"/>
                  </a:lnTo>
                  <a:lnTo>
                    <a:pt x="106891" y="355890"/>
                  </a:lnTo>
                  <a:lnTo>
                    <a:pt x="104255" y="366790"/>
                  </a:lnTo>
                  <a:lnTo>
                    <a:pt x="102497" y="375009"/>
                  </a:lnTo>
                  <a:lnTo>
                    <a:pt x="101326" y="381440"/>
                  </a:lnTo>
                  <a:lnTo>
                    <a:pt x="101338" y="386681"/>
                  </a:lnTo>
                  <a:lnTo>
                    <a:pt x="102141" y="391127"/>
                  </a:lnTo>
                  <a:lnTo>
                    <a:pt x="105340" y="400556"/>
                  </a:lnTo>
                  <a:lnTo>
                    <a:pt x="109685" y="406740"/>
                  </a:lnTo>
                  <a:lnTo>
                    <a:pt x="111674" y="408310"/>
                  </a:lnTo>
                  <a:lnTo>
                    <a:pt x="118452" y="410829"/>
                  </a:lnTo>
                  <a:lnTo>
                    <a:pt x="119106" y="411036"/>
                  </a:lnTo>
                  <a:lnTo>
                    <a:pt x="119542" y="412126"/>
                  </a:lnTo>
                  <a:lnTo>
                    <a:pt x="120411" y="419990"/>
                  </a:lnTo>
                  <a:lnTo>
                    <a:pt x="127558" y="420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8"/>
            <p:cNvSpPr/>
            <p:nvPr/>
          </p:nvSpPr>
          <p:spPr>
            <a:xfrm>
              <a:off x="1921966" y="3441570"/>
              <a:ext cx="385466" cy="535921"/>
            </a:xfrm>
            <a:custGeom>
              <a:avLst/>
              <a:gdLst/>
              <a:ahLst/>
              <a:cxnLst/>
              <a:rect l="0" t="0" r="0" b="0"/>
              <a:pathLst>
                <a:path w="385466" h="535921">
                  <a:moveTo>
                    <a:pt x="28277" y="47437"/>
                  </a:moveTo>
                  <a:lnTo>
                    <a:pt x="28277" y="51988"/>
                  </a:lnTo>
                  <a:lnTo>
                    <a:pt x="27484" y="53329"/>
                  </a:lnTo>
                  <a:lnTo>
                    <a:pt x="26160" y="54222"/>
                  </a:lnTo>
                  <a:lnTo>
                    <a:pt x="24485" y="54818"/>
                  </a:lnTo>
                  <a:lnTo>
                    <a:pt x="24161" y="56168"/>
                  </a:lnTo>
                  <a:lnTo>
                    <a:pt x="24739" y="58020"/>
                  </a:lnTo>
                  <a:lnTo>
                    <a:pt x="25919" y="60207"/>
                  </a:lnTo>
                  <a:lnTo>
                    <a:pt x="27229" y="65178"/>
                  </a:lnTo>
                  <a:lnTo>
                    <a:pt x="28070" y="80680"/>
                  </a:lnTo>
                  <a:lnTo>
                    <a:pt x="30302" y="91105"/>
                  </a:lnTo>
                  <a:lnTo>
                    <a:pt x="32008" y="96551"/>
                  </a:lnTo>
                  <a:lnTo>
                    <a:pt x="33904" y="110223"/>
                  </a:lnTo>
                  <a:lnTo>
                    <a:pt x="35541" y="126777"/>
                  </a:lnTo>
                  <a:lnTo>
                    <a:pt x="37088" y="136525"/>
                  </a:lnTo>
                  <a:lnTo>
                    <a:pt x="38914" y="146834"/>
                  </a:lnTo>
                  <a:lnTo>
                    <a:pt x="40131" y="157517"/>
                  </a:lnTo>
                  <a:lnTo>
                    <a:pt x="40942" y="168449"/>
                  </a:lnTo>
                  <a:lnTo>
                    <a:pt x="41483" y="179546"/>
                  </a:lnTo>
                  <a:lnTo>
                    <a:pt x="42637" y="189802"/>
                  </a:lnTo>
                  <a:lnTo>
                    <a:pt x="44201" y="199498"/>
                  </a:lnTo>
                  <a:lnTo>
                    <a:pt x="46037" y="208818"/>
                  </a:lnTo>
                  <a:lnTo>
                    <a:pt x="47261" y="218842"/>
                  </a:lnTo>
                  <a:lnTo>
                    <a:pt x="48076" y="229335"/>
                  </a:lnTo>
                  <a:lnTo>
                    <a:pt x="48621" y="240140"/>
                  </a:lnTo>
                  <a:lnTo>
                    <a:pt x="49777" y="250200"/>
                  </a:lnTo>
                  <a:lnTo>
                    <a:pt x="51341" y="259765"/>
                  </a:lnTo>
                  <a:lnTo>
                    <a:pt x="59556" y="300198"/>
                  </a:lnTo>
                  <a:lnTo>
                    <a:pt x="61830" y="310242"/>
                  </a:lnTo>
                  <a:lnTo>
                    <a:pt x="66473" y="329022"/>
                  </a:lnTo>
                  <a:lnTo>
                    <a:pt x="68028" y="338031"/>
                  </a:lnTo>
                  <a:lnTo>
                    <a:pt x="69065" y="346894"/>
                  </a:lnTo>
                  <a:lnTo>
                    <a:pt x="71012" y="373887"/>
                  </a:lnTo>
                  <a:lnTo>
                    <a:pt x="77541" y="474234"/>
                  </a:lnTo>
                  <a:lnTo>
                    <a:pt x="78275" y="492971"/>
                  </a:lnTo>
                  <a:lnTo>
                    <a:pt x="78281" y="488587"/>
                  </a:lnTo>
                  <a:lnTo>
                    <a:pt x="76694" y="487269"/>
                  </a:lnTo>
                  <a:lnTo>
                    <a:pt x="70698" y="485805"/>
                  </a:lnTo>
                  <a:lnTo>
                    <a:pt x="67670" y="483510"/>
                  </a:lnTo>
                  <a:lnTo>
                    <a:pt x="57108" y="468679"/>
                  </a:lnTo>
                  <a:lnTo>
                    <a:pt x="52203" y="461351"/>
                  </a:lnTo>
                  <a:lnTo>
                    <a:pt x="44980" y="446515"/>
                  </a:lnTo>
                  <a:lnTo>
                    <a:pt x="40198" y="435625"/>
                  </a:lnTo>
                  <a:lnTo>
                    <a:pt x="37545" y="421895"/>
                  </a:lnTo>
                  <a:lnTo>
                    <a:pt x="35571" y="406268"/>
                  </a:lnTo>
                  <a:lnTo>
                    <a:pt x="32048" y="389798"/>
                  </a:lnTo>
                  <a:lnTo>
                    <a:pt x="27836" y="372952"/>
                  </a:lnTo>
                  <a:lnTo>
                    <a:pt x="25602" y="364460"/>
                  </a:lnTo>
                  <a:lnTo>
                    <a:pt x="21003" y="344864"/>
                  </a:lnTo>
                  <a:lnTo>
                    <a:pt x="18665" y="334304"/>
                  </a:lnTo>
                  <a:lnTo>
                    <a:pt x="13951" y="314951"/>
                  </a:lnTo>
                  <a:lnTo>
                    <a:pt x="11583" y="305790"/>
                  </a:lnTo>
                  <a:lnTo>
                    <a:pt x="10004" y="296825"/>
                  </a:lnTo>
                  <a:lnTo>
                    <a:pt x="8951" y="287991"/>
                  </a:lnTo>
                  <a:lnTo>
                    <a:pt x="8249" y="279243"/>
                  </a:lnTo>
                  <a:lnTo>
                    <a:pt x="7782" y="269602"/>
                  </a:lnTo>
                  <a:lnTo>
                    <a:pt x="7262" y="248730"/>
                  </a:lnTo>
                  <a:lnTo>
                    <a:pt x="6969" y="220109"/>
                  </a:lnTo>
                  <a:lnTo>
                    <a:pt x="6134" y="211129"/>
                  </a:lnTo>
                  <a:lnTo>
                    <a:pt x="4784" y="202285"/>
                  </a:lnTo>
                  <a:lnTo>
                    <a:pt x="3090" y="193532"/>
                  </a:lnTo>
                  <a:lnTo>
                    <a:pt x="1961" y="183886"/>
                  </a:lnTo>
                  <a:lnTo>
                    <a:pt x="1208" y="173645"/>
                  </a:lnTo>
                  <a:lnTo>
                    <a:pt x="706" y="163009"/>
                  </a:lnTo>
                  <a:lnTo>
                    <a:pt x="148" y="143570"/>
                  </a:lnTo>
                  <a:lnTo>
                    <a:pt x="0" y="134386"/>
                  </a:lnTo>
                  <a:lnTo>
                    <a:pt x="694" y="125405"/>
                  </a:lnTo>
                  <a:lnTo>
                    <a:pt x="1951" y="116561"/>
                  </a:lnTo>
                  <a:lnTo>
                    <a:pt x="5464" y="100066"/>
                  </a:lnTo>
                  <a:lnTo>
                    <a:pt x="9671" y="86385"/>
                  </a:lnTo>
                  <a:lnTo>
                    <a:pt x="14187" y="73955"/>
                  </a:lnTo>
                  <a:lnTo>
                    <a:pt x="19634" y="62080"/>
                  </a:lnTo>
                  <a:lnTo>
                    <a:pt x="27346" y="50453"/>
                  </a:lnTo>
                  <a:lnTo>
                    <a:pt x="33949" y="38935"/>
                  </a:lnTo>
                  <a:lnTo>
                    <a:pt x="42128" y="24280"/>
                  </a:lnTo>
                  <a:lnTo>
                    <a:pt x="52003" y="10796"/>
                  </a:lnTo>
                  <a:lnTo>
                    <a:pt x="55207" y="8722"/>
                  </a:lnTo>
                  <a:lnTo>
                    <a:pt x="67301" y="4851"/>
                  </a:lnTo>
                  <a:lnTo>
                    <a:pt x="76313" y="570"/>
                  </a:lnTo>
                  <a:lnTo>
                    <a:pt x="80938" y="0"/>
                  </a:lnTo>
                  <a:lnTo>
                    <a:pt x="90311" y="1906"/>
                  </a:lnTo>
                  <a:lnTo>
                    <a:pt x="99769" y="5929"/>
                  </a:lnTo>
                  <a:lnTo>
                    <a:pt x="108470" y="9939"/>
                  </a:lnTo>
                  <a:lnTo>
                    <a:pt x="114983" y="11721"/>
                  </a:lnTo>
                  <a:lnTo>
                    <a:pt x="122640" y="17593"/>
                  </a:lnTo>
                  <a:lnTo>
                    <a:pt x="131335" y="25600"/>
                  </a:lnTo>
                  <a:lnTo>
                    <a:pt x="140491" y="32335"/>
                  </a:lnTo>
                  <a:lnTo>
                    <a:pt x="143568" y="35464"/>
                  </a:lnTo>
                  <a:lnTo>
                    <a:pt x="145619" y="38502"/>
                  </a:lnTo>
                  <a:lnTo>
                    <a:pt x="152703" y="54774"/>
                  </a:lnTo>
                  <a:lnTo>
                    <a:pt x="159424" y="70778"/>
                  </a:lnTo>
                  <a:lnTo>
                    <a:pt x="161971" y="81941"/>
                  </a:lnTo>
                  <a:lnTo>
                    <a:pt x="163405" y="96395"/>
                  </a:lnTo>
                  <a:lnTo>
                    <a:pt x="163830" y="109251"/>
                  </a:lnTo>
                  <a:lnTo>
                    <a:pt x="163973" y="130661"/>
                  </a:lnTo>
                  <a:lnTo>
                    <a:pt x="163191" y="135305"/>
                  </a:lnTo>
                  <a:lnTo>
                    <a:pt x="159092" y="147343"/>
                  </a:lnTo>
                  <a:lnTo>
                    <a:pt x="156731" y="162552"/>
                  </a:lnTo>
                  <a:lnTo>
                    <a:pt x="153366" y="173529"/>
                  </a:lnTo>
                  <a:lnTo>
                    <a:pt x="149224" y="182218"/>
                  </a:lnTo>
                  <a:lnTo>
                    <a:pt x="140313" y="195005"/>
                  </a:lnTo>
                  <a:lnTo>
                    <a:pt x="132840" y="205415"/>
                  </a:lnTo>
                  <a:lnTo>
                    <a:pt x="124170" y="221034"/>
                  </a:lnTo>
                  <a:lnTo>
                    <a:pt x="119050" y="228731"/>
                  </a:lnTo>
                  <a:lnTo>
                    <a:pt x="111811" y="234975"/>
                  </a:lnTo>
                  <a:lnTo>
                    <a:pt x="101429" y="242947"/>
                  </a:lnTo>
                  <a:lnTo>
                    <a:pt x="88951" y="252072"/>
                  </a:lnTo>
                  <a:lnTo>
                    <a:pt x="79839" y="259108"/>
                  </a:lnTo>
                  <a:lnTo>
                    <a:pt x="72971" y="264751"/>
                  </a:lnTo>
                  <a:lnTo>
                    <a:pt x="63222" y="272609"/>
                  </a:lnTo>
                  <a:lnTo>
                    <a:pt x="56244" y="276101"/>
                  </a:lnTo>
                  <a:lnTo>
                    <a:pt x="44915" y="278527"/>
                  </a:lnTo>
                  <a:lnTo>
                    <a:pt x="39237" y="278822"/>
                  </a:lnTo>
                  <a:lnTo>
                    <a:pt x="37171" y="277894"/>
                  </a:lnTo>
                  <a:lnTo>
                    <a:pt x="32759" y="274322"/>
                  </a:lnTo>
                  <a:lnTo>
                    <a:pt x="32059" y="272989"/>
                  </a:lnTo>
                  <a:lnTo>
                    <a:pt x="32386" y="272100"/>
                  </a:lnTo>
                  <a:lnTo>
                    <a:pt x="35405" y="270331"/>
                  </a:lnTo>
                  <a:lnTo>
                    <a:pt x="39209" y="270325"/>
                  </a:lnTo>
                  <a:lnTo>
                    <a:pt x="41121" y="271277"/>
                  </a:lnTo>
                  <a:lnTo>
                    <a:pt x="47605" y="276214"/>
                  </a:lnTo>
                  <a:lnTo>
                    <a:pt x="52213" y="277703"/>
                  </a:lnTo>
                  <a:lnTo>
                    <a:pt x="63062" y="278542"/>
                  </a:lnTo>
                  <a:lnTo>
                    <a:pt x="66549" y="279612"/>
                  </a:lnTo>
                  <a:lnTo>
                    <a:pt x="76041" y="285669"/>
                  </a:lnTo>
                  <a:lnTo>
                    <a:pt x="84166" y="290795"/>
                  </a:lnTo>
                  <a:lnTo>
                    <a:pt x="93069" y="298789"/>
                  </a:lnTo>
                  <a:lnTo>
                    <a:pt x="104889" y="311459"/>
                  </a:lnTo>
                  <a:lnTo>
                    <a:pt x="115535" y="323786"/>
                  </a:lnTo>
                  <a:lnTo>
                    <a:pt x="133355" y="345018"/>
                  </a:lnTo>
                  <a:lnTo>
                    <a:pt x="140595" y="356225"/>
                  </a:lnTo>
                  <a:lnTo>
                    <a:pt x="146459" y="368509"/>
                  </a:lnTo>
                  <a:lnTo>
                    <a:pt x="151711" y="383493"/>
                  </a:lnTo>
                  <a:lnTo>
                    <a:pt x="158807" y="397138"/>
                  </a:lnTo>
                  <a:lnTo>
                    <a:pt x="166459" y="409552"/>
                  </a:lnTo>
                  <a:lnTo>
                    <a:pt x="172506" y="421420"/>
                  </a:lnTo>
                  <a:lnTo>
                    <a:pt x="179956" y="433044"/>
                  </a:lnTo>
                  <a:lnTo>
                    <a:pt x="187765" y="444561"/>
                  </a:lnTo>
                  <a:lnTo>
                    <a:pt x="193881" y="456029"/>
                  </a:lnTo>
                  <a:lnTo>
                    <a:pt x="199246" y="467476"/>
                  </a:lnTo>
                  <a:lnTo>
                    <a:pt x="205070" y="478914"/>
                  </a:lnTo>
                  <a:lnTo>
                    <a:pt x="216480" y="495111"/>
                  </a:lnTo>
                  <a:lnTo>
                    <a:pt x="227848" y="509599"/>
                  </a:lnTo>
                  <a:lnTo>
                    <a:pt x="233657" y="515733"/>
                  </a:lnTo>
                  <a:lnTo>
                    <a:pt x="245058" y="524541"/>
                  </a:lnTo>
                  <a:lnTo>
                    <a:pt x="255164" y="534364"/>
                  </a:lnTo>
                  <a:lnTo>
                    <a:pt x="260349" y="535312"/>
                  </a:lnTo>
                  <a:lnTo>
                    <a:pt x="270077" y="535845"/>
                  </a:lnTo>
                  <a:lnTo>
                    <a:pt x="272821" y="535920"/>
                  </a:lnTo>
                  <a:lnTo>
                    <a:pt x="280103" y="533463"/>
                  </a:lnTo>
                  <a:lnTo>
                    <a:pt x="287837" y="530149"/>
                  </a:lnTo>
                  <a:lnTo>
                    <a:pt x="293921" y="528676"/>
                  </a:lnTo>
                  <a:lnTo>
                    <a:pt x="299270" y="525481"/>
                  </a:lnTo>
                  <a:lnTo>
                    <a:pt x="308861" y="518327"/>
                  </a:lnTo>
                  <a:lnTo>
                    <a:pt x="312965" y="515669"/>
                  </a:lnTo>
                  <a:lnTo>
                    <a:pt x="319640" y="507635"/>
                  </a:lnTo>
                  <a:lnTo>
                    <a:pt x="322532" y="502826"/>
                  </a:lnTo>
                  <a:lnTo>
                    <a:pt x="329978" y="494942"/>
                  </a:lnTo>
                  <a:lnTo>
                    <a:pt x="334186" y="491506"/>
                  </a:lnTo>
                  <a:lnTo>
                    <a:pt x="340978" y="482609"/>
                  </a:lnTo>
                  <a:lnTo>
                    <a:pt x="351382" y="466889"/>
                  </a:lnTo>
                  <a:lnTo>
                    <a:pt x="362401" y="452707"/>
                  </a:lnTo>
                  <a:lnTo>
                    <a:pt x="368070" y="444727"/>
                  </a:lnTo>
                  <a:lnTo>
                    <a:pt x="374931" y="430477"/>
                  </a:lnTo>
                  <a:lnTo>
                    <a:pt x="378111" y="419799"/>
                  </a:lnTo>
                  <a:lnTo>
                    <a:pt x="385465" y="4074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9"/>
            <p:cNvSpPr/>
            <p:nvPr/>
          </p:nvSpPr>
          <p:spPr>
            <a:xfrm>
              <a:off x="2407443" y="3523297"/>
              <a:ext cx="7145" cy="25719"/>
            </a:xfrm>
            <a:custGeom>
              <a:avLst/>
              <a:gdLst/>
              <a:ahLst/>
              <a:cxnLst/>
              <a:rect l="0" t="0" r="0" b="0"/>
              <a:pathLst>
                <a:path w="7145" h="25719">
                  <a:moveTo>
                    <a:pt x="0" y="25718"/>
                  </a:moveTo>
                  <a:lnTo>
                    <a:pt x="0" y="115"/>
                  </a:lnTo>
                  <a:lnTo>
                    <a:pt x="794" y="77"/>
                  </a:lnTo>
                  <a:lnTo>
                    <a:pt x="71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50"/>
            <p:cNvSpPr/>
            <p:nvPr/>
          </p:nvSpPr>
          <p:spPr>
            <a:xfrm>
              <a:off x="2464593" y="3626299"/>
              <a:ext cx="14194" cy="34159"/>
            </a:xfrm>
            <a:custGeom>
              <a:avLst/>
              <a:gdLst/>
              <a:ahLst/>
              <a:cxnLst/>
              <a:rect l="0" t="0" r="0" b="0"/>
              <a:pathLst>
                <a:path w="14194" h="34159">
                  <a:moveTo>
                    <a:pt x="0" y="34158"/>
                  </a:moveTo>
                  <a:lnTo>
                    <a:pt x="0" y="12016"/>
                  </a:lnTo>
                  <a:lnTo>
                    <a:pt x="794" y="9871"/>
                  </a:lnTo>
                  <a:lnTo>
                    <a:pt x="2117" y="7489"/>
                  </a:lnTo>
                  <a:lnTo>
                    <a:pt x="6151" y="1374"/>
                  </a:lnTo>
                  <a:lnTo>
                    <a:pt x="7276" y="872"/>
                  </a:lnTo>
                  <a:lnTo>
                    <a:pt x="8819" y="537"/>
                  </a:lnTo>
                  <a:lnTo>
                    <a:pt x="13208" y="0"/>
                  </a:lnTo>
                  <a:lnTo>
                    <a:pt x="13568" y="909"/>
                  </a:lnTo>
                  <a:lnTo>
                    <a:pt x="13808" y="2467"/>
                  </a:lnTo>
                  <a:lnTo>
                    <a:pt x="14193" y="7261"/>
                  </a:lnTo>
                  <a:lnTo>
                    <a:pt x="13431" y="8607"/>
                  </a:lnTo>
                  <a:lnTo>
                    <a:pt x="12129" y="10456"/>
                  </a:lnTo>
                  <a:lnTo>
                    <a:pt x="7144" y="170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1"/>
            <p:cNvSpPr/>
            <p:nvPr/>
          </p:nvSpPr>
          <p:spPr>
            <a:xfrm>
              <a:off x="2707483" y="3309347"/>
              <a:ext cx="250030" cy="717998"/>
            </a:xfrm>
            <a:custGeom>
              <a:avLst/>
              <a:gdLst/>
              <a:ahLst/>
              <a:cxnLst/>
              <a:rect l="0" t="0" r="0" b="0"/>
              <a:pathLst>
                <a:path w="250030" h="717998">
                  <a:moveTo>
                    <a:pt x="250029" y="16782"/>
                  </a:moveTo>
                  <a:lnTo>
                    <a:pt x="243878" y="9401"/>
                  </a:lnTo>
                  <a:lnTo>
                    <a:pt x="241210" y="8740"/>
                  </a:lnTo>
                  <a:lnTo>
                    <a:pt x="239387" y="8563"/>
                  </a:lnTo>
                  <a:lnTo>
                    <a:pt x="237378" y="7493"/>
                  </a:lnTo>
                  <a:lnTo>
                    <a:pt x="233030" y="3764"/>
                  </a:lnTo>
                  <a:lnTo>
                    <a:pt x="229965" y="2388"/>
                  </a:lnTo>
                  <a:lnTo>
                    <a:pt x="222326" y="860"/>
                  </a:lnTo>
                  <a:lnTo>
                    <a:pt x="215756" y="181"/>
                  </a:lnTo>
                  <a:lnTo>
                    <a:pt x="212893" y="0"/>
                  </a:lnTo>
                  <a:lnTo>
                    <a:pt x="205478" y="2339"/>
                  </a:lnTo>
                  <a:lnTo>
                    <a:pt x="201278" y="4296"/>
                  </a:lnTo>
                  <a:lnTo>
                    <a:pt x="196891" y="5600"/>
                  </a:lnTo>
                  <a:lnTo>
                    <a:pt x="192379" y="6470"/>
                  </a:lnTo>
                  <a:lnTo>
                    <a:pt x="187783" y="7050"/>
                  </a:lnTo>
                  <a:lnTo>
                    <a:pt x="182338" y="8390"/>
                  </a:lnTo>
                  <a:lnTo>
                    <a:pt x="176327" y="10234"/>
                  </a:lnTo>
                  <a:lnTo>
                    <a:pt x="169938" y="12417"/>
                  </a:lnTo>
                  <a:lnTo>
                    <a:pt x="157741" y="21492"/>
                  </a:lnTo>
                  <a:lnTo>
                    <a:pt x="141673" y="35162"/>
                  </a:lnTo>
                  <a:lnTo>
                    <a:pt x="123023" y="51896"/>
                  </a:lnTo>
                  <a:lnTo>
                    <a:pt x="109796" y="64956"/>
                  </a:lnTo>
                  <a:lnTo>
                    <a:pt x="100184" y="75568"/>
                  </a:lnTo>
                  <a:lnTo>
                    <a:pt x="92982" y="84548"/>
                  </a:lnTo>
                  <a:lnTo>
                    <a:pt x="88181" y="92439"/>
                  </a:lnTo>
                  <a:lnTo>
                    <a:pt x="80630" y="111695"/>
                  </a:lnTo>
                  <a:lnTo>
                    <a:pt x="73719" y="124809"/>
                  </a:lnTo>
                  <a:lnTo>
                    <a:pt x="69011" y="134962"/>
                  </a:lnTo>
                  <a:lnTo>
                    <a:pt x="66389" y="145824"/>
                  </a:lnTo>
                  <a:lnTo>
                    <a:pt x="64913" y="162649"/>
                  </a:lnTo>
                  <a:lnTo>
                    <a:pt x="64706" y="168320"/>
                  </a:lnTo>
                  <a:lnTo>
                    <a:pt x="66593" y="179700"/>
                  </a:lnTo>
                  <a:lnTo>
                    <a:pt x="72117" y="196817"/>
                  </a:lnTo>
                  <a:lnTo>
                    <a:pt x="75707" y="207288"/>
                  </a:lnTo>
                  <a:lnTo>
                    <a:pt x="83236" y="234747"/>
                  </a:lnTo>
                  <a:lnTo>
                    <a:pt x="87348" y="256969"/>
                  </a:lnTo>
                  <a:lnTo>
                    <a:pt x="90414" y="268312"/>
                  </a:lnTo>
                  <a:lnTo>
                    <a:pt x="92140" y="285408"/>
                  </a:lnTo>
                  <a:lnTo>
                    <a:pt x="92651" y="302539"/>
                  </a:lnTo>
                  <a:lnTo>
                    <a:pt x="92838" y="326557"/>
                  </a:lnTo>
                  <a:lnTo>
                    <a:pt x="90737" y="335753"/>
                  </a:lnTo>
                  <a:lnTo>
                    <a:pt x="87158" y="345237"/>
                  </a:lnTo>
                  <a:lnTo>
                    <a:pt x="80680" y="356884"/>
                  </a:lnTo>
                  <a:lnTo>
                    <a:pt x="73734" y="371024"/>
                  </a:lnTo>
                  <a:lnTo>
                    <a:pt x="66648" y="381669"/>
                  </a:lnTo>
                  <a:lnTo>
                    <a:pt x="61899" y="387869"/>
                  </a:lnTo>
                  <a:lnTo>
                    <a:pt x="55027" y="393800"/>
                  </a:lnTo>
                  <a:lnTo>
                    <a:pt x="47474" y="398658"/>
                  </a:lnTo>
                  <a:lnTo>
                    <a:pt x="41471" y="400818"/>
                  </a:lnTo>
                  <a:lnTo>
                    <a:pt x="34041" y="401778"/>
                  </a:lnTo>
                  <a:lnTo>
                    <a:pt x="26241" y="402204"/>
                  </a:lnTo>
                  <a:lnTo>
                    <a:pt x="20128" y="402393"/>
                  </a:lnTo>
                  <a:lnTo>
                    <a:pt x="5694" y="402539"/>
                  </a:lnTo>
                  <a:lnTo>
                    <a:pt x="0" y="402545"/>
                  </a:lnTo>
                  <a:lnTo>
                    <a:pt x="3791" y="397994"/>
                  </a:lnTo>
                  <a:lnTo>
                    <a:pt x="5702" y="396653"/>
                  </a:lnTo>
                  <a:lnTo>
                    <a:pt x="9941" y="395164"/>
                  </a:lnTo>
                  <a:lnTo>
                    <a:pt x="16588" y="394502"/>
                  </a:lnTo>
                  <a:lnTo>
                    <a:pt x="24040" y="394208"/>
                  </a:lnTo>
                  <a:lnTo>
                    <a:pt x="35292" y="394019"/>
                  </a:lnTo>
                  <a:lnTo>
                    <a:pt x="48950" y="393981"/>
                  </a:lnTo>
                  <a:lnTo>
                    <a:pt x="52476" y="394931"/>
                  </a:lnTo>
                  <a:lnTo>
                    <a:pt x="58511" y="398526"/>
                  </a:lnTo>
                  <a:lnTo>
                    <a:pt x="65956" y="403299"/>
                  </a:lnTo>
                  <a:lnTo>
                    <a:pt x="73763" y="408595"/>
                  </a:lnTo>
                  <a:lnTo>
                    <a:pt x="79878" y="414124"/>
                  </a:lnTo>
                  <a:lnTo>
                    <a:pt x="81826" y="417884"/>
                  </a:lnTo>
                  <a:lnTo>
                    <a:pt x="87070" y="440147"/>
                  </a:lnTo>
                  <a:lnTo>
                    <a:pt x="89002" y="447616"/>
                  </a:lnTo>
                  <a:lnTo>
                    <a:pt x="89497" y="454500"/>
                  </a:lnTo>
                  <a:lnTo>
                    <a:pt x="87194" y="475195"/>
                  </a:lnTo>
                  <a:lnTo>
                    <a:pt x="86377" y="494206"/>
                  </a:lnTo>
                  <a:lnTo>
                    <a:pt x="83897" y="512816"/>
                  </a:lnTo>
                  <a:lnTo>
                    <a:pt x="80942" y="529659"/>
                  </a:lnTo>
                  <a:lnTo>
                    <a:pt x="67409" y="652623"/>
                  </a:lnTo>
                  <a:lnTo>
                    <a:pt x="66471" y="671806"/>
                  </a:lnTo>
                  <a:lnTo>
                    <a:pt x="68700" y="683506"/>
                  </a:lnTo>
                  <a:lnTo>
                    <a:pt x="72336" y="691882"/>
                  </a:lnTo>
                  <a:lnTo>
                    <a:pt x="78846" y="701952"/>
                  </a:lnTo>
                  <a:lnTo>
                    <a:pt x="81138" y="705019"/>
                  </a:lnTo>
                  <a:lnTo>
                    <a:pt x="87919" y="710968"/>
                  </a:lnTo>
                  <a:lnTo>
                    <a:pt x="95430" y="715834"/>
                  </a:lnTo>
                  <a:lnTo>
                    <a:pt x="101414" y="717997"/>
                  </a:lnTo>
                  <a:lnTo>
                    <a:pt x="104915" y="717621"/>
                  </a:lnTo>
                  <a:lnTo>
                    <a:pt x="108836" y="716418"/>
                  </a:lnTo>
                  <a:lnTo>
                    <a:pt x="113038" y="714664"/>
                  </a:lnTo>
                  <a:lnTo>
                    <a:pt x="117427" y="713494"/>
                  </a:lnTo>
                  <a:lnTo>
                    <a:pt x="121940" y="712714"/>
                  </a:lnTo>
                  <a:lnTo>
                    <a:pt x="126537" y="712195"/>
                  </a:lnTo>
                  <a:lnTo>
                    <a:pt x="130394" y="710895"/>
                  </a:lnTo>
                  <a:lnTo>
                    <a:pt x="136798" y="706912"/>
                  </a:lnTo>
                  <a:lnTo>
                    <a:pt x="144406" y="704507"/>
                  </a:lnTo>
                  <a:lnTo>
                    <a:pt x="148657" y="703865"/>
                  </a:lnTo>
                  <a:lnTo>
                    <a:pt x="155498" y="700613"/>
                  </a:lnTo>
                  <a:lnTo>
                    <a:pt x="161184" y="695992"/>
                  </a:lnTo>
                  <a:lnTo>
                    <a:pt x="168848" y="688988"/>
                  </a:lnTo>
                  <a:lnTo>
                    <a:pt x="173732" y="687016"/>
                  </a:lnTo>
                  <a:lnTo>
                    <a:pt x="180944" y="685905"/>
                  </a:lnTo>
                  <a:lnTo>
                    <a:pt x="184316" y="685576"/>
                  </a:lnTo>
                  <a:lnTo>
                    <a:pt x="187221" y="682959"/>
                  </a:lnTo>
                  <a:lnTo>
                    <a:pt x="192879" y="6768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2"/>
            <p:cNvSpPr/>
            <p:nvPr/>
          </p:nvSpPr>
          <p:spPr>
            <a:xfrm>
              <a:off x="3029037" y="3411854"/>
              <a:ext cx="299648" cy="411482"/>
            </a:xfrm>
            <a:custGeom>
              <a:avLst/>
              <a:gdLst/>
              <a:ahLst/>
              <a:cxnLst/>
              <a:rect l="0" t="0" r="0" b="0"/>
              <a:pathLst>
                <a:path w="299648" h="411482">
                  <a:moveTo>
                    <a:pt x="49919" y="102871"/>
                  </a:moveTo>
                  <a:lnTo>
                    <a:pt x="49919" y="98320"/>
                  </a:lnTo>
                  <a:lnTo>
                    <a:pt x="49125" y="96979"/>
                  </a:lnTo>
                  <a:lnTo>
                    <a:pt x="47802" y="96085"/>
                  </a:lnTo>
                  <a:lnTo>
                    <a:pt x="43069" y="94403"/>
                  </a:lnTo>
                  <a:lnTo>
                    <a:pt x="42778" y="83344"/>
                  </a:lnTo>
                  <a:lnTo>
                    <a:pt x="42777" y="81280"/>
                  </a:lnTo>
                  <a:lnTo>
                    <a:pt x="41983" y="79904"/>
                  </a:lnTo>
                  <a:lnTo>
                    <a:pt x="40660" y="78987"/>
                  </a:lnTo>
                  <a:lnTo>
                    <a:pt x="36625" y="77515"/>
                  </a:lnTo>
                  <a:lnTo>
                    <a:pt x="28414" y="68444"/>
                  </a:lnTo>
                  <a:lnTo>
                    <a:pt x="21666" y="60393"/>
                  </a:lnTo>
                  <a:lnTo>
                    <a:pt x="21357" y="49440"/>
                  </a:lnTo>
                  <a:lnTo>
                    <a:pt x="21352" y="47248"/>
                  </a:lnTo>
                  <a:lnTo>
                    <a:pt x="20556" y="45786"/>
                  </a:lnTo>
                  <a:lnTo>
                    <a:pt x="19231" y="44812"/>
                  </a:lnTo>
                  <a:lnTo>
                    <a:pt x="17554" y="44162"/>
                  </a:lnTo>
                  <a:lnTo>
                    <a:pt x="16436" y="42776"/>
                  </a:lnTo>
                  <a:lnTo>
                    <a:pt x="15691" y="40900"/>
                  </a:lnTo>
                  <a:lnTo>
                    <a:pt x="14200" y="34291"/>
                  </a:lnTo>
                  <a:lnTo>
                    <a:pt x="7143" y="34291"/>
                  </a:lnTo>
                  <a:lnTo>
                    <a:pt x="14198" y="34291"/>
                  </a:lnTo>
                  <a:lnTo>
                    <a:pt x="7143" y="34291"/>
                  </a:lnTo>
                  <a:lnTo>
                    <a:pt x="14200" y="34291"/>
                  </a:lnTo>
                  <a:lnTo>
                    <a:pt x="10408" y="34291"/>
                  </a:lnTo>
                  <a:lnTo>
                    <a:pt x="9290" y="33338"/>
                  </a:lnTo>
                  <a:lnTo>
                    <a:pt x="8546" y="31750"/>
                  </a:lnTo>
                  <a:lnTo>
                    <a:pt x="7056" y="25718"/>
                  </a:lnTo>
                  <a:lnTo>
                    <a:pt x="2941" y="25718"/>
                  </a:lnTo>
                  <a:lnTo>
                    <a:pt x="7055" y="25718"/>
                  </a:lnTo>
                  <a:lnTo>
                    <a:pt x="0" y="25718"/>
                  </a:lnTo>
                  <a:lnTo>
                    <a:pt x="7054" y="25718"/>
                  </a:lnTo>
                  <a:lnTo>
                    <a:pt x="905" y="25718"/>
                  </a:lnTo>
                  <a:lnTo>
                    <a:pt x="13200" y="25718"/>
                  </a:lnTo>
                  <a:lnTo>
                    <a:pt x="20263" y="18337"/>
                  </a:lnTo>
                  <a:lnTo>
                    <a:pt x="22980" y="17675"/>
                  </a:lnTo>
                  <a:lnTo>
                    <a:pt x="31192" y="17250"/>
                  </a:lnTo>
                  <a:lnTo>
                    <a:pt x="37434" y="16263"/>
                  </a:lnTo>
                  <a:lnTo>
                    <a:pt x="57070" y="12626"/>
                  </a:lnTo>
                  <a:lnTo>
                    <a:pt x="66593" y="11275"/>
                  </a:lnTo>
                  <a:lnTo>
                    <a:pt x="75322" y="10374"/>
                  </a:lnTo>
                  <a:lnTo>
                    <a:pt x="83523" y="9774"/>
                  </a:lnTo>
                  <a:lnTo>
                    <a:pt x="90578" y="8421"/>
                  </a:lnTo>
                  <a:lnTo>
                    <a:pt x="96869" y="6567"/>
                  </a:lnTo>
                  <a:lnTo>
                    <a:pt x="102650" y="4378"/>
                  </a:lnTo>
                  <a:lnTo>
                    <a:pt x="111190" y="1946"/>
                  </a:lnTo>
                  <a:lnTo>
                    <a:pt x="119219" y="865"/>
                  </a:lnTo>
                  <a:lnTo>
                    <a:pt x="124694" y="577"/>
                  </a:lnTo>
                  <a:lnTo>
                    <a:pt x="141660" y="171"/>
                  </a:lnTo>
                  <a:lnTo>
                    <a:pt x="258058" y="0"/>
                  </a:lnTo>
                  <a:lnTo>
                    <a:pt x="260909" y="953"/>
                  </a:lnTo>
                  <a:lnTo>
                    <a:pt x="269509" y="5892"/>
                  </a:lnTo>
                  <a:lnTo>
                    <a:pt x="277425" y="7381"/>
                  </a:lnTo>
                  <a:lnTo>
                    <a:pt x="280171" y="8731"/>
                  </a:lnTo>
                  <a:lnTo>
                    <a:pt x="282001" y="10583"/>
                  </a:lnTo>
                  <a:lnTo>
                    <a:pt x="283222" y="12771"/>
                  </a:lnTo>
                  <a:lnTo>
                    <a:pt x="284829" y="14229"/>
                  </a:lnTo>
                  <a:lnTo>
                    <a:pt x="286695" y="15201"/>
                  </a:lnTo>
                  <a:lnTo>
                    <a:pt x="291599" y="16761"/>
                  </a:lnTo>
                  <a:lnTo>
                    <a:pt x="292002" y="17842"/>
                  </a:lnTo>
                  <a:lnTo>
                    <a:pt x="292449" y="21583"/>
                  </a:lnTo>
                  <a:lnTo>
                    <a:pt x="293362" y="23914"/>
                  </a:lnTo>
                  <a:lnTo>
                    <a:pt x="297645" y="31745"/>
                  </a:lnTo>
                  <a:lnTo>
                    <a:pt x="298926" y="37287"/>
                  </a:lnTo>
                  <a:lnTo>
                    <a:pt x="299495" y="45465"/>
                  </a:lnTo>
                  <a:lnTo>
                    <a:pt x="299647" y="50312"/>
                  </a:lnTo>
                  <a:lnTo>
                    <a:pt x="297698" y="60779"/>
                  </a:lnTo>
                  <a:lnTo>
                    <a:pt x="294187" y="71781"/>
                  </a:lnTo>
                  <a:lnTo>
                    <a:pt x="289980" y="83020"/>
                  </a:lnTo>
                  <a:lnTo>
                    <a:pt x="287582" y="94366"/>
                  </a:lnTo>
                  <a:lnTo>
                    <a:pt x="286942" y="100058"/>
                  </a:lnTo>
                  <a:lnTo>
                    <a:pt x="284928" y="106711"/>
                  </a:lnTo>
                  <a:lnTo>
                    <a:pt x="281998" y="114003"/>
                  </a:lnTo>
                  <a:lnTo>
                    <a:pt x="275302" y="128773"/>
                  </a:lnTo>
                  <a:lnTo>
                    <a:pt x="269681" y="141688"/>
                  </a:lnTo>
                  <a:lnTo>
                    <a:pt x="267071" y="148751"/>
                  </a:lnTo>
                  <a:lnTo>
                    <a:pt x="264537" y="156318"/>
                  </a:lnTo>
                  <a:lnTo>
                    <a:pt x="262053" y="164219"/>
                  </a:lnTo>
                  <a:lnTo>
                    <a:pt x="259604" y="171392"/>
                  </a:lnTo>
                  <a:lnTo>
                    <a:pt x="257178" y="178079"/>
                  </a:lnTo>
                  <a:lnTo>
                    <a:pt x="254767" y="184442"/>
                  </a:lnTo>
                  <a:lnTo>
                    <a:pt x="252365" y="191541"/>
                  </a:lnTo>
                  <a:lnTo>
                    <a:pt x="249970" y="199132"/>
                  </a:lnTo>
                  <a:lnTo>
                    <a:pt x="247580" y="207050"/>
                  </a:lnTo>
                  <a:lnTo>
                    <a:pt x="245987" y="214233"/>
                  </a:lnTo>
                  <a:lnTo>
                    <a:pt x="244925" y="220928"/>
                  </a:lnTo>
                  <a:lnTo>
                    <a:pt x="244217" y="227295"/>
                  </a:lnTo>
                  <a:lnTo>
                    <a:pt x="242951" y="234398"/>
                  </a:lnTo>
                  <a:lnTo>
                    <a:pt x="241313" y="241991"/>
                  </a:lnTo>
                  <a:lnTo>
                    <a:pt x="239427" y="249910"/>
                  </a:lnTo>
                  <a:lnTo>
                    <a:pt x="235216" y="266329"/>
                  </a:lnTo>
                  <a:lnTo>
                    <a:pt x="232981" y="274708"/>
                  </a:lnTo>
                  <a:lnTo>
                    <a:pt x="231492" y="282199"/>
                  </a:lnTo>
                  <a:lnTo>
                    <a:pt x="230498" y="289098"/>
                  </a:lnTo>
                  <a:lnTo>
                    <a:pt x="228602" y="301843"/>
                  </a:lnTo>
                  <a:lnTo>
                    <a:pt x="225112" y="313858"/>
                  </a:lnTo>
                  <a:lnTo>
                    <a:pt x="220916" y="325548"/>
                  </a:lnTo>
                  <a:lnTo>
                    <a:pt x="217199" y="337093"/>
                  </a:lnTo>
                  <a:lnTo>
                    <a:pt x="215547" y="348574"/>
                  </a:lnTo>
                  <a:lnTo>
                    <a:pt x="212696" y="357488"/>
                  </a:lnTo>
                  <a:lnTo>
                    <a:pt x="210824" y="361198"/>
                  </a:lnTo>
                  <a:lnTo>
                    <a:pt x="208745" y="370400"/>
                  </a:lnTo>
                  <a:lnTo>
                    <a:pt x="208190" y="375521"/>
                  </a:lnTo>
                  <a:lnTo>
                    <a:pt x="205457" y="383751"/>
                  </a:lnTo>
                  <a:lnTo>
                    <a:pt x="202391" y="390584"/>
                  </a:lnTo>
                  <a:lnTo>
                    <a:pt x="200033" y="402372"/>
                  </a:lnTo>
                  <a:lnTo>
                    <a:pt x="199938" y="4114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3"/>
            <p:cNvSpPr/>
            <p:nvPr/>
          </p:nvSpPr>
          <p:spPr>
            <a:xfrm>
              <a:off x="3400425" y="3763327"/>
              <a:ext cx="28576" cy="162878"/>
            </a:xfrm>
            <a:custGeom>
              <a:avLst/>
              <a:gdLst/>
              <a:ahLst/>
              <a:cxnLst/>
              <a:rect l="0" t="0" r="0" b="0"/>
              <a:pathLst>
                <a:path w="28576" h="162878">
                  <a:moveTo>
                    <a:pt x="28575" y="0"/>
                  </a:moveTo>
                  <a:lnTo>
                    <a:pt x="28575" y="20400"/>
                  </a:lnTo>
                  <a:lnTo>
                    <a:pt x="27781" y="24077"/>
                  </a:lnTo>
                  <a:lnTo>
                    <a:pt x="26458" y="28434"/>
                  </a:lnTo>
                  <a:lnTo>
                    <a:pt x="24782" y="33243"/>
                  </a:lnTo>
                  <a:lnTo>
                    <a:pt x="23665" y="38355"/>
                  </a:lnTo>
                  <a:lnTo>
                    <a:pt x="22921" y="43668"/>
                  </a:lnTo>
                  <a:lnTo>
                    <a:pt x="22424" y="49114"/>
                  </a:lnTo>
                  <a:lnTo>
                    <a:pt x="21299" y="54650"/>
                  </a:lnTo>
                  <a:lnTo>
                    <a:pt x="19755" y="60246"/>
                  </a:lnTo>
                  <a:lnTo>
                    <a:pt x="17933" y="65881"/>
                  </a:lnTo>
                  <a:lnTo>
                    <a:pt x="15924" y="71543"/>
                  </a:lnTo>
                  <a:lnTo>
                    <a:pt x="11575" y="82915"/>
                  </a:lnTo>
                  <a:lnTo>
                    <a:pt x="10098" y="88614"/>
                  </a:lnTo>
                  <a:lnTo>
                    <a:pt x="9113" y="94318"/>
                  </a:lnTo>
                  <a:lnTo>
                    <a:pt x="8456" y="100027"/>
                  </a:lnTo>
                  <a:lnTo>
                    <a:pt x="7225" y="104784"/>
                  </a:lnTo>
                  <a:lnTo>
                    <a:pt x="5610" y="108909"/>
                  </a:lnTo>
                  <a:lnTo>
                    <a:pt x="3740" y="112611"/>
                  </a:lnTo>
                  <a:lnTo>
                    <a:pt x="2493" y="116984"/>
                  </a:lnTo>
                  <a:lnTo>
                    <a:pt x="1662" y="121804"/>
                  </a:lnTo>
                  <a:lnTo>
                    <a:pt x="1108" y="126923"/>
                  </a:lnTo>
                  <a:lnTo>
                    <a:pt x="739" y="131287"/>
                  </a:lnTo>
                  <a:lnTo>
                    <a:pt x="492" y="135150"/>
                  </a:lnTo>
                  <a:lnTo>
                    <a:pt x="328" y="138678"/>
                  </a:lnTo>
                  <a:lnTo>
                    <a:pt x="146" y="145137"/>
                  </a:lnTo>
                  <a:lnTo>
                    <a:pt x="8" y="153768"/>
                  </a:lnTo>
                  <a:lnTo>
                    <a:pt x="0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4"/>
            <p:cNvSpPr/>
            <p:nvPr/>
          </p:nvSpPr>
          <p:spPr>
            <a:xfrm>
              <a:off x="3643312" y="3443292"/>
              <a:ext cx="184521" cy="328456"/>
            </a:xfrm>
            <a:custGeom>
              <a:avLst/>
              <a:gdLst/>
              <a:ahLst/>
              <a:cxnLst/>
              <a:rect l="0" t="0" r="0" b="0"/>
              <a:pathLst>
                <a:path w="184521" h="328456">
                  <a:moveTo>
                    <a:pt x="0" y="54287"/>
                  </a:moveTo>
                  <a:lnTo>
                    <a:pt x="0" y="45186"/>
                  </a:lnTo>
                  <a:lnTo>
                    <a:pt x="794" y="41552"/>
                  </a:lnTo>
                  <a:lnTo>
                    <a:pt x="3792" y="34975"/>
                  </a:lnTo>
                  <a:lnTo>
                    <a:pt x="6497" y="31888"/>
                  </a:lnTo>
                  <a:lnTo>
                    <a:pt x="9888" y="28877"/>
                  </a:lnTo>
                  <a:lnTo>
                    <a:pt x="13735" y="25917"/>
                  </a:lnTo>
                  <a:lnTo>
                    <a:pt x="17888" y="22991"/>
                  </a:lnTo>
                  <a:lnTo>
                    <a:pt x="22244" y="20089"/>
                  </a:lnTo>
                  <a:lnTo>
                    <a:pt x="31317" y="14323"/>
                  </a:lnTo>
                  <a:lnTo>
                    <a:pt x="40642" y="8586"/>
                  </a:lnTo>
                  <a:lnTo>
                    <a:pt x="46145" y="5722"/>
                  </a:lnTo>
                  <a:lnTo>
                    <a:pt x="52194" y="2861"/>
                  </a:lnTo>
                  <a:lnTo>
                    <a:pt x="58609" y="0"/>
                  </a:lnTo>
                  <a:lnTo>
                    <a:pt x="67648" y="951"/>
                  </a:lnTo>
                  <a:lnTo>
                    <a:pt x="78436" y="4442"/>
                  </a:lnTo>
                  <a:lnTo>
                    <a:pt x="90391" y="9627"/>
                  </a:lnTo>
                  <a:lnTo>
                    <a:pt x="98360" y="14989"/>
                  </a:lnTo>
                  <a:lnTo>
                    <a:pt x="103674" y="20469"/>
                  </a:lnTo>
                  <a:lnTo>
                    <a:pt x="107216" y="26027"/>
                  </a:lnTo>
                  <a:lnTo>
                    <a:pt x="109577" y="31637"/>
                  </a:lnTo>
                  <a:lnTo>
                    <a:pt x="111151" y="37282"/>
                  </a:lnTo>
                  <a:lnTo>
                    <a:pt x="112201" y="42951"/>
                  </a:lnTo>
                  <a:lnTo>
                    <a:pt x="111313" y="48635"/>
                  </a:lnTo>
                  <a:lnTo>
                    <a:pt x="109134" y="54329"/>
                  </a:lnTo>
                  <a:lnTo>
                    <a:pt x="106093" y="60030"/>
                  </a:lnTo>
                  <a:lnTo>
                    <a:pt x="103273" y="65736"/>
                  </a:lnTo>
                  <a:lnTo>
                    <a:pt x="100599" y="71445"/>
                  </a:lnTo>
                  <a:lnTo>
                    <a:pt x="98022" y="77156"/>
                  </a:lnTo>
                  <a:lnTo>
                    <a:pt x="94717" y="83821"/>
                  </a:lnTo>
                  <a:lnTo>
                    <a:pt x="86811" y="98846"/>
                  </a:lnTo>
                  <a:lnTo>
                    <a:pt x="82480" y="105901"/>
                  </a:lnTo>
                  <a:lnTo>
                    <a:pt x="78006" y="112509"/>
                  </a:lnTo>
                  <a:lnTo>
                    <a:pt x="73435" y="118819"/>
                  </a:lnTo>
                  <a:lnTo>
                    <a:pt x="68800" y="124931"/>
                  </a:lnTo>
                  <a:lnTo>
                    <a:pt x="59418" y="136802"/>
                  </a:lnTo>
                  <a:lnTo>
                    <a:pt x="54693" y="141682"/>
                  </a:lnTo>
                  <a:lnTo>
                    <a:pt x="49956" y="145888"/>
                  </a:lnTo>
                  <a:lnTo>
                    <a:pt x="45210" y="149644"/>
                  </a:lnTo>
                  <a:lnTo>
                    <a:pt x="40459" y="154054"/>
                  </a:lnTo>
                  <a:lnTo>
                    <a:pt x="35704" y="158898"/>
                  </a:lnTo>
                  <a:lnTo>
                    <a:pt x="30947" y="164033"/>
                  </a:lnTo>
                  <a:lnTo>
                    <a:pt x="26981" y="167456"/>
                  </a:lnTo>
                  <a:lnTo>
                    <a:pt x="23544" y="169739"/>
                  </a:lnTo>
                  <a:lnTo>
                    <a:pt x="20458" y="171260"/>
                  </a:lnTo>
                  <a:lnTo>
                    <a:pt x="18401" y="173226"/>
                  </a:lnTo>
                  <a:lnTo>
                    <a:pt x="17030" y="175490"/>
                  </a:lnTo>
                  <a:lnTo>
                    <a:pt x="14448" y="182443"/>
                  </a:lnTo>
                  <a:lnTo>
                    <a:pt x="14302" y="175456"/>
                  </a:lnTo>
                  <a:lnTo>
                    <a:pt x="15091" y="175072"/>
                  </a:lnTo>
                  <a:lnTo>
                    <a:pt x="18084" y="174644"/>
                  </a:lnTo>
                  <a:lnTo>
                    <a:pt x="19994" y="173578"/>
                  </a:lnTo>
                  <a:lnTo>
                    <a:pt x="24232" y="169853"/>
                  </a:lnTo>
                  <a:lnTo>
                    <a:pt x="28762" y="165023"/>
                  </a:lnTo>
                  <a:lnTo>
                    <a:pt x="34214" y="159701"/>
                  </a:lnTo>
                  <a:lnTo>
                    <a:pt x="37891" y="156948"/>
                  </a:lnTo>
                  <a:lnTo>
                    <a:pt x="41929" y="154160"/>
                  </a:lnTo>
                  <a:lnTo>
                    <a:pt x="47003" y="152302"/>
                  </a:lnTo>
                  <a:lnTo>
                    <a:pt x="52767" y="151063"/>
                  </a:lnTo>
                  <a:lnTo>
                    <a:pt x="58991" y="150237"/>
                  </a:lnTo>
                  <a:lnTo>
                    <a:pt x="64727" y="148734"/>
                  </a:lnTo>
                  <a:lnTo>
                    <a:pt x="70139" y="146779"/>
                  </a:lnTo>
                  <a:lnTo>
                    <a:pt x="75334" y="144524"/>
                  </a:lnTo>
                  <a:lnTo>
                    <a:pt x="81179" y="143020"/>
                  </a:lnTo>
                  <a:lnTo>
                    <a:pt x="87457" y="142017"/>
                  </a:lnTo>
                  <a:lnTo>
                    <a:pt x="94023" y="141349"/>
                  </a:lnTo>
                  <a:lnTo>
                    <a:pt x="99988" y="141856"/>
                  </a:lnTo>
                  <a:lnTo>
                    <a:pt x="105553" y="143147"/>
                  </a:lnTo>
                  <a:lnTo>
                    <a:pt x="110850" y="144959"/>
                  </a:lnTo>
                  <a:lnTo>
                    <a:pt x="116762" y="146168"/>
                  </a:lnTo>
                  <a:lnTo>
                    <a:pt x="123086" y="146974"/>
                  </a:lnTo>
                  <a:lnTo>
                    <a:pt x="129682" y="147511"/>
                  </a:lnTo>
                  <a:lnTo>
                    <a:pt x="135667" y="148822"/>
                  </a:lnTo>
                  <a:lnTo>
                    <a:pt x="141245" y="150647"/>
                  </a:lnTo>
                  <a:lnTo>
                    <a:pt x="146551" y="152817"/>
                  </a:lnTo>
                  <a:lnTo>
                    <a:pt x="150881" y="155217"/>
                  </a:lnTo>
                  <a:lnTo>
                    <a:pt x="154563" y="157769"/>
                  </a:lnTo>
                  <a:lnTo>
                    <a:pt x="157811" y="160422"/>
                  </a:lnTo>
                  <a:lnTo>
                    <a:pt x="161563" y="163144"/>
                  </a:lnTo>
                  <a:lnTo>
                    <a:pt x="165653" y="165911"/>
                  </a:lnTo>
                  <a:lnTo>
                    <a:pt x="169966" y="168708"/>
                  </a:lnTo>
                  <a:lnTo>
                    <a:pt x="172842" y="171526"/>
                  </a:lnTo>
                  <a:lnTo>
                    <a:pt x="174759" y="174356"/>
                  </a:lnTo>
                  <a:lnTo>
                    <a:pt x="177683" y="180994"/>
                  </a:lnTo>
                  <a:lnTo>
                    <a:pt x="181629" y="190294"/>
                  </a:lnTo>
                  <a:lnTo>
                    <a:pt x="183911" y="198237"/>
                  </a:lnTo>
                  <a:lnTo>
                    <a:pt x="184520" y="201689"/>
                  </a:lnTo>
                  <a:lnTo>
                    <a:pt x="184132" y="205895"/>
                  </a:lnTo>
                  <a:lnTo>
                    <a:pt x="181584" y="215649"/>
                  </a:lnTo>
                  <a:lnTo>
                    <a:pt x="179794" y="220916"/>
                  </a:lnTo>
                  <a:lnTo>
                    <a:pt x="177806" y="226334"/>
                  </a:lnTo>
                  <a:lnTo>
                    <a:pt x="173481" y="237432"/>
                  </a:lnTo>
                  <a:lnTo>
                    <a:pt x="168913" y="248715"/>
                  </a:lnTo>
                  <a:lnTo>
                    <a:pt x="165790" y="253438"/>
                  </a:lnTo>
                  <a:lnTo>
                    <a:pt x="162120" y="257540"/>
                  </a:lnTo>
                  <a:lnTo>
                    <a:pt x="158086" y="261227"/>
                  </a:lnTo>
                  <a:lnTo>
                    <a:pt x="153810" y="265589"/>
                  </a:lnTo>
                  <a:lnTo>
                    <a:pt x="149371" y="270403"/>
                  </a:lnTo>
                  <a:lnTo>
                    <a:pt x="144824" y="275517"/>
                  </a:lnTo>
                  <a:lnTo>
                    <a:pt x="139412" y="280831"/>
                  </a:lnTo>
                  <a:lnTo>
                    <a:pt x="133423" y="286279"/>
                  </a:lnTo>
                  <a:lnTo>
                    <a:pt x="127049" y="291816"/>
                  </a:lnTo>
                  <a:lnTo>
                    <a:pt x="121212" y="296460"/>
                  </a:lnTo>
                  <a:lnTo>
                    <a:pt x="115733" y="300508"/>
                  </a:lnTo>
                  <a:lnTo>
                    <a:pt x="110492" y="304159"/>
                  </a:lnTo>
                  <a:lnTo>
                    <a:pt x="104618" y="307546"/>
                  </a:lnTo>
                  <a:lnTo>
                    <a:pt x="98320" y="310757"/>
                  </a:lnTo>
                  <a:lnTo>
                    <a:pt x="91741" y="313849"/>
                  </a:lnTo>
                  <a:lnTo>
                    <a:pt x="85767" y="316864"/>
                  </a:lnTo>
                  <a:lnTo>
                    <a:pt x="74895" y="322753"/>
                  </a:lnTo>
                  <a:lnTo>
                    <a:pt x="69774" y="324705"/>
                  </a:lnTo>
                  <a:lnTo>
                    <a:pt x="64772" y="326005"/>
                  </a:lnTo>
                  <a:lnTo>
                    <a:pt x="59850" y="326873"/>
                  </a:lnTo>
                  <a:lnTo>
                    <a:pt x="54982" y="327451"/>
                  </a:lnTo>
                  <a:lnTo>
                    <a:pt x="50148" y="327837"/>
                  </a:lnTo>
                  <a:lnTo>
                    <a:pt x="41338" y="328265"/>
                  </a:lnTo>
                  <a:lnTo>
                    <a:pt x="34777" y="328455"/>
                  </a:lnTo>
                  <a:lnTo>
                    <a:pt x="31916" y="327553"/>
                  </a:lnTo>
                  <a:lnTo>
                    <a:pt x="26620" y="324011"/>
                  </a:lnTo>
                  <a:lnTo>
                    <a:pt x="21621" y="321802"/>
                  </a:lnTo>
                  <a:lnTo>
                    <a:pt x="15959" y="320820"/>
                  </a:lnTo>
                  <a:lnTo>
                    <a:pt x="12227" y="320559"/>
                  </a:lnTo>
                  <a:lnTo>
                    <a:pt x="8151" y="320384"/>
                  </a:lnTo>
                  <a:lnTo>
                    <a:pt x="5434" y="319315"/>
                  </a:lnTo>
                  <a:lnTo>
                    <a:pt x="3623" y="317650"/>
                  </a:lnTo>
                  <a:lnTo>
                    <a:pt x="63" y="311570"/>
                  </a:lnTo>
                  <a:lnTo>
                    <a:pt x="0" y="3028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55"/>
            <p:cNvSpPr/>
            <p:nvPr/>
          </p:nvSpPr>
          <p:spPr>
            <a:xfrm>
              <a:off x="3943350" y="3660457"/>
              <a:ext cx="57143" cy="205741"/>
            </a:xfrm>
            <a:custGeom>
              <a:avLst/>
              <a:gdLst/>
              <a:ahLst/>
              <a:cxnLst/>
              <a:rect l="0" t="0" r="0" b="0"/>
              <a:pathLst>
                <a:path w="57143" h="205741">
                  <a:moveTo>
                    <a:pt x="50006" y="0"/>
                  </a:moveTo>
                  <a:lnTo>
                    <a:pt x="53798" y="0"/>
                  </a:lnTo>
                  <a:lnTo>
                    <a:pt x="54916" y="953"/>
                  </a:lnTo>
                  <a:lnTo>
                    <a:pt x="55660" y="2540"/>
                  </a:lnTo>
                  <a:lnTo>
                    <a:pt x="56488" y="6844"/>
                  </a:lnTo>
                  <a:lnTo>
                    <a:pt x="56855" y="11932"/>
                  </a:lnTo>
                  <a:lnTo>
                    <a:pt x="56953" y="15575"/>
                  </a:lnTo>
                  <a:lnTo>
                    <a:pt x="57111" y="35109"/>
                  </a:lnTo>
                  <a:lnTo>
                    <a:pt x="57142" y="57312"/>
                  </a:lnTo>
                  <a:lnTo>
                    <a:pt x="56351" y="62973"/>
                  </a:lnTo>
                  <a:lnTo>
                    <a:pt x="55029" y="68652"/>
                  </a:lnTo>
                  <a:lnTo>
                    <a:pt x="53355" y="74343"/>
                  </a:lnTo>
                  <a:lnTo>
                    <a:pt x="51444" y="80042"/>
                  </a:lnTo>
                  <a:lnTo>
                    <a:pt x="49377" y="85747"/>
                  </a:lnTo>
                  <a:lnTo>
                    <a:pt x="44964" y="97165"/>
                  </a:lnTo>
                  <a:lnTo>
                    <a:pt x="30138" y="133351"/>
                  </a:lnTo>
                  <a:lnTo>
                    <a:pt x="12896" y="174782"/>
                  </a:lnTo>
                  <a:lnTo>
                    <a:pt x="10978" y="180339"/>
                  </a:lnTo>
                  <a:lnTo>
                    <a:pt x="9700" y="184996"/>
                  </a:lnTo>
                  <a:lnTo>
                    <a:pt x="8848" y="189053"/>
                  </a:lnTo>
                  <a:lnTo>
                    <a:pt x="7486" y="191758"/>
                  </a:lnTo>
                  <a:lnTo>
                    <a:pt x="5784" y="193562"/>
                  </a:lnTo>
                  <a:lnTo>
                    <a:pt x="1142" y="196456"/>
                  </a:lnTo>
                  <a:lnTo>
                    <a:pt x="761" y="197645"/>
                  </a:lnTo>
                  <a:lnTo>
                    <a:pt x="508" y="199391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56"/>
            <p:cNvSpPr/>
            <p:nvPr/>
          </p:nvSpPr>
          <p:spPr>
            <a:xfrm>
              <a:off x="4194804" y="3429498"/>
              <a:ext cx="184315" cy="299540"/>
            </a:xfrm>
            <a:custGeom>
              <a:avLst/>
              <a:gdLst/>
              <a:ahLst/>
              <a:cxnLst/>
              <a:rect l="0" t="0" r="0" b="0"/>
              <a:pathLst>
                <a:path w="184315" h="299540">
                  <a:moveTo>
                    <a:pt x="5721" y="42364"/>
                  </a:moveTo>
                  <a:lnTo>
                    <a:pt x="9513" y="37814"/>
                  </a:lnTo>
                  <a:lnTo>
                    <a:pt x="11424" y="36472"/>
                  </a:lnTo>
                  <a:lnTo>
                    <a:pt x="15664" y="34983"/>
                  </a:lnTo>
                  <a:lnTo>
                    <a:pt x="20194" y="31781"/>
                  </a:lnTo>
                  <a:lnTo>
                    <a:pt x="25647" y="27183"/>
                  </a:lnTo>
                  <a:lnTo>
                    <a:pt x="29324" y="24624"/>
                  </a:lnTo>
                  <a:lnTo>
                    <a:pt x="37642" y="19239"/>
                  </a:lnTo>
                  <a:lnTo>
                    <a:pt x="60616" y="5182"/>
                  </a:lnTo>
                  <a:lnTo>
                    <a:pt x="66130" y="3288"/>
                  </a:lnTo>
                  <a:lnTo>
                    <a:pt x="72187" y="2026"/>
                  </a:lnTo>
                  <a:lnTo>
                    <a:pt x="78607" y="1185"/>
                  </a:lnTo>
                  <a:lnTo>
                    <a:pt x="84474" y="624"/>
                  </a:lnTo>
                  <a:lnTo>
                    <a:pt x="89973" y="250"/>
                  </a:lnTo>
                  <a:lnTo>
                    <a:pt x="95226" y="0"/>
                  </a:lnTo>
                  <a:lnTo>
                    <a:pt x="100316" y="787"/>
                  </a:lnTo>
                  <a:lnTo>
                    <a:pt x="105297" y="2263"/>
                  </a:lnTo>
                  <a:lnTo>
                    <a:pt x="110204" y="4200"/>
                  </a:lnTo>
                  <a:lnTo>
                    <a:pt x="114270" y="6444"/>
                  </a:lnTo>
                  <a:lnTo>
                    <a:pt x="117775" y="8892"/>
                  </a:lnTo>
                  <a:lnTo>
                    <a:pt x="120904" y="11477"/>
                  </a:lnTo>
                  <a:lnTo>
                    <a:pt x="124579" y="15106"/>
                  </a:lnTo>
                  <a:lnTo>
                    <a:pt x="128615" y="19429"/>
                  </a:lnTo>
                  <a:lnTo>
                    <a:pt x="132894" y="24217"/>
                  </a:lnTo>
                  <a:lnTo>
                    <a:pt x="135747" y="29313"/>
                  </a:lnTo>
                  <a:lnTo>
                    <a:pt x="137648" y="34616"/>
                  </a:lnTo>
                  <a:lnTo>
                    <a:pt x="138916" y="40056"/>
                  </a:lnTo>
                  <a:lnTo>
                    <a:pt x="138968" y="46540"/>
                  </a:lnTo>
                  <a:lnTo>
                    <a:pt x="138208" y="53721"/>
                  </a:lnTo>
                  <a:lnTo>
                    <a:pt x="136908" y="61365"/>
                  </a:lnTo>
                  <a:lnTo>
                    <a:pt x="135247" y="69319"/>
                  </a:lnTo>
                  <a:lnTo>
                    <a:pt x="133347" y="77479"/>
                  </a:lnTo>
                  <a:lnTo>
                    <a:pt x="131286" y="85777"/>
                  </a:lnTo>
                  <a:lnTo>
                    <a:pt x="128325" y="95119"/>
                  </a:lnTo>
                  <a:lnTo>
                    <a:pt x="124763" y="105156"/>
                  </a:lnTo>
                  <a:lnTo>
                    <a:pt x="120801" y="115658"/>
                  </a:lnTo>
                  <a:lnTo>
                    <a:pt x="115778" y="125517"/>
                  </a:lnTo>
                  <a:lnTo>
                    <a:pt x="110049" y="134947"/>
                  </a:lnTo>
                  <a:lnTo>
                    <a:pt x="103848" y="144091"/>
                  </a:lnTo>
                  <a:lnTo>
                    <a:pt x="98126" y="153044"/>
                  </a:lnTo>
                  <a:lnTo>
                    <a:pt x="92724" y="161871"/>
                  </a:lnTo>
                  <a:lnTo>
                    <a:pt x="87535" y="170613"/>
                  </a:lnTo>
                  <a:lnTo>
                    <a:pt x="81695" y="179298"/>
                  </a:lnTo>
                  <a:lnTo>
                    <a:pt x="75420" y="187946"/>
                  </a:lnTo>
                  <a:lnTo>
                    <a:pt x="68856" y="196569"/>
                  </a:lnTo>
                  <a:lnTo>
                    <a:pt x="62892" y="205175"/>
                  </a:lnTo>
                  <a:lnTo>
                    <a:pt x="57329" y="213769"/>
                  </a:lnTo>
                  <a:lnTo>
                    <a:pt x="52032" y="222357"/>
                  </a:lnTo>
                  <a:lnTo>
                    <a:pt x="46914" y="229987"/>
                  </a:lnTo>
                  <a:lnTo>
                    <a:pt x="41914" y="236978"/>
                  </a:lnTo>
                  <a:lnTo>
                    <a:pt x="36993" y="243544"/>
                  </a:lnTo>
                  <a:lnTo>
                    <a:pt x="32919" y="249827"/>
                  </a:lnTo>
                  <a:lnTo>
                    <a:pt x="29409" y="255920"/>
                  </a:lnTo>
                  <a:lnTo>
                    <a:pt x="26275" y="261887"/>
                  </a:lnTo>
                  <a:lnTo>
                    <a:pt x="20677" y="271057"/>
                  </a:lnTo>
                  <a:lnTo>
                    <a:pt x="18073" y="274836"/>
                  </a:lnTo>
                  <a:lnTo>
                    <a:pt x="15543" y="277355"/>
                  </a:lnTo>
                  <a:lnTo>
                    <a:pt x="13063" y="279035"/>
                  </a:lnTo>
                  <a:lnTo>
                    <a:pt x="10615" y="280155"/>
                  </a:lnTo>
                  <a:lnTo>
                    <a:pt x="5779" y="283939"/>
                  </a:lnTo>
                  <a:lnTo>
                    <a:pt x="0" y="289578"/>
                  </a:lnTo>
                  <a:lnTo>
                    <a:pt x="319" y="290041"/>
                  </a:lnTo>
                  <a:lnTo>
                    <a:pt x="2791" y="290555"/>
                  </a:lnTo>
                  <a:lnTo>
                    <a:pt x="3767" y="291645"/>
                  </a:lnTo>
                  <a:lnTo>
                    <a:pt x="4419" y="293324"/>
                  </a:lnTo>
                  <a:lnTo>
                    <a:pt x="4852" y="295395"/>
                  </a:lnTo>
                  <a:lnTo>
                    <a:pt x="5936" y="296777"/>
                  </a:lnTo>
                  <a:lnTo>
                    <a:pt x="7451" y="297698"/>
                  </a:lnTo>
                  <a:lnTo>
                    <a:pt x="11252" y="298721"/>
                  </a:lnTo>
                  <a:lnTo>
                    <a:pt x="15587" y="299175"/>
                  </a:lnTo>
                  <a:lnTo>
                    <a:pt x="20160" y="299377"/>
                  </a:lnTo>
                  <a:lnTo>
                    <a:pt x="29314" y="299491"/>
                  </a:lnTo>
                  <a:lnTo>
                    <a:pt x="184314" y="2995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57"/>
            <p:cNvSpPr/>
            <p:nvPr/>
          </p:nvSpPr>
          <p:spPr>
            <a:xfrm>
              <a:off x="4464844" y="3455232"/>
              <a:ext cx="239576" cy="299470"/>
            </a:xfrm>
            <a:custGeom>
              <a:avLst/>
              <a:gdLst/>
              <a:ahLst/>
              <a:cxnLst/>
              <a:rect l="0" t="0" r="0" b="0"/>
              <a:pathLst>
                <a:path w="239576" h="299470">
                  <a:moveTo>
                    <a:pt x="28574" y="33775"/>
                  </a:moveTo>
                  <a:lnTo>
                    <a:pt x="21456" y="25234"/>
                  </a:lnTo>
                  <a:lnTo>
                    <a:pt x="21438" y="29763"/>
                  </a:lnTo>
                  <a:lnTo>
                    <a:pt x="20641" y="32053"/>
                  </a:lnTo>
                  <a:lnTo>
                    <a:pt x="16522" y="39827"/>
                  </a:lnTo>
                  <a:lnTo>
                    <a:pt x="14156" y="48162"/>
                  </a:lnTo>
                  <a:lnTo>
                    <a:pt x="10789" y="53822"/>
                  </a:lnTo>
                  <a:lnTo>
                    <a:pt x="6647" y="62052"/>
                  </a:lnTo>
                  <a:lnTo>
                    <a:pt x="4431" y="66914"/>
                  </a:lnTo>
                  <a:lnTo>
                    <a:pt x="2953" y="72060"/>
                  </a:lnTo>
                  <a:lnTo>
                    <a:pt x="1969" y="77396"/>
                  </a:lnTo>
                  <a:lnTo>
                    <a:pt x="1312" y="82858"/>
                  </a:lnTo>
                  <a:lnTo>
                    <a:pt x="874" y="88405"/>
                  </a:lnTo>
                  <a:lnTo>
                    <a:pt x="583" y="94007"/>
                  </a:lnTo>
                  <a:lnTo>
                    <a:pt x="259" y="105313"/>
                  </a:lnTo>
                  <a:lnTo>
                    <a:pt x="50" y="130633"/>
                  </a:lnTo>
                  <a:lnTo>
                    <a:pt x="0" y="193691"/>
                  </a:lnTo>
                  <a:lnTo>
                    <a:pt x="794" y="199441"/>
                  </a:lnTo>
                  <a:lnTo>
                    <a:pt x="2116" y="205179"/>
                  </a:lnTo>
                  <a:lnTo>
                    <a:pt x="3792" y="210910"/>
                  </a:lnTo>
                  <a:lnTo>
                    <a:pt x="5703" y="216634"/>
                  </a:lnTo>
                  <a:lnTo>
                    <a:pt x="7770" y="222357"/>
                  </a:lnTo>
                  <a:lnTo>
                    <a:pt x="12185" y="233794"/>
                  </a:lnTo>
                  <a:lnTo>
                    <a:pt x="16792" y="245228"/>
                  </a:lnTo>
                  <a:lnTo>
                    <a:pt x="19926" y="249991"/>
                  </a:lnTo>
                  <a:lnTo>
                    <a:pt x="23602" y="254119"/>
                  </a:lnTo>
                  <a:lnTo>
                    <a:pt x="27641" y="257823"/>
                  </a:lnTo>
                  <a:lnTo>
                    <a:pt x="34245" y="264480"/>
                  </a:lnTo>
                  <a:lnTo>
                    <a:pt x="41413" y="271566"/>
                  </a:lnTo>
                  <a:lnTo>
                    <a:pt x="46658" y="276122"/>
                  </a:lnTo>
                  <a:lnTo>
                    <a:pt x="52537" y="281065"/>
                  </a:lnTo>
                  <a:lnTo>
                    <a:pt x="57249" y="285312"/>
                  </a:lnTo>
                  <a:lnTo>
                    <a:pt x="64602" y="292572"/>
                  </a:lnTo>
                  <a:lnTo>
                    <a:pt x="68468" y="294889"/>
                  </a:lnTo>
                  <a:lnTo>
                    <a:pt x="72632" y="296433"/>
                  </a:lnTo>
                  <a:lnTo>
                    <a:pt x="76996" y="297463"/>
                  </a:lnTo>
                  <a:lnTo>
                    <a:pt x="82287" y="298150"/>
                  </a:lnTo>
                  <a:lnTo>
                    <a:pt x="88195" y="298608"/>
                  </a:lnTo>
                  <a:lnTo>
                    <a:pt x="100316" y="299116"/>
                  </a:lnTo>
                  <a:lnTo>
                    <a:pt x="121033" y="299442"/>
                  </a:lnTo>
                  <a:lnTo>
                    <a:pt x="125933" y="299469"/>
                  </a:lnTo>
                  <a:lnTo>
                    <a:pt x="130786" y="298534"/>
                  </a:lnTo>
                  <a:lnTo>
                    <a:pt x="135610" y="296959"/>
                  </a:lnTo>
                  <a:lnTo>
                    <a:pt x="140412" y="294956"/>
                  </a:lnTo>
                  <a:lnTo>
                    <a:pt x="145202" y="292668"/>
                  </a:lnTo>
                  <a:lnTo>
                    <a:pt x="149982" y="290191"/>
                  </a:lnTo>
                  <a:lnTo>
                    <a:pt x="154756" y="287586"/>
                  </a:lnTo>
                  <a:lnTo>
                    <a:pt x="159527" y="283945"/>
                  </a:lnTo>
                  <a:lnTo>
                    <a:pt x="164295" y="279613"/>
                  </a:lnTo>
                  <a:lnTo>
                    <a:pt x="169061" y="274819"/>
                  </a:lnTo>
                  <a:lnTo>
                    <a:pt x="173826" y="270671"/>
                  </a:lnTo>
                  <a:lnTo>
                    <a:pt x="178590" y="266953"/>
                  </a:lnTo>
                  <a:lnTo>
                    <a:pt x="183354" y="263523"/>
                  </a:lnTo>
                  <a:lnTo>
                    <a:pt x="187323" y="258377"/>
                  </a:lnTo>
                  <a:lnTo>
                    <a:pt x="190764" y="252090"/>
                  </a:lnTo>
                  <a:lnTo>
                    <a:pt x="193850" y="245041"/>
                  </a:lnTo>
                  <a:lnTo>
                    <a:pt x="197496" y="238437"/>
                  </a:lnTo>
                  <a:lnTo>
                    <a:pt x="201514" y="232128"/>
                  </a:lnTo>
                  <a:lnTo>
                    <a:pt x="205780" y="226018"/>
                  </a:lnTo>
                  <a:lnTo>
                    <a:pt x="209417" y="219087"/>
                  </a:lnTo>
                  <a:lnTo>
                    <a:pt x="212637" y="211609"/>
                  </a:lnTo>
                  <a:lnTo>
                    <a:pt x="218330" y="196633"/>
                  </a:lnTo>
                  <a:lnTo>
                    <a:pt x="223506" y="183626"/>
                  </a:lnTo>
                  <a:lnTo>
                    <a:pt x="225998" y="176538"/>
                  </a:lnTo>
                  <a:lnTo>
                    <a:pt x="228453" y="168956"/>
                  </a:lnTo>
                  <a:lnTo>
                    <a:pt x="230883" y="161043"/>
                  </a:lnTo>
                  <a:lnTo>
                    <a:pt x="232503" y="152910"/>
                  </a:lnTo>
                  <a:lnTo>
                    <a:pt x="233583" y="144631"/>
                  </a:lnTo>
                  <a:lnTo>
                    <a:pt x="234303" y="136254"/>
                  </a:lnTo>
                  <a:lnTo>
                    <a:pt x="235576" y="127812"/>
                  </a:lnTo>
                  <a:lnTo>
                    <a:pt x="237220" y="119326"/>
                  </a:lnTo>
                  <a:lnTo>
                    <a:pt x="239109" y="110812"/>
                  </a:lnTo>
                  <a:lnTo>
                    <a:pt x="239575" y="103231"/>
                  </a:lnTo>
                  <a:lnTo>
                    <a:pt x="239092" y="96271"/>
                  </a:lnTo>
                  <a:lnTo>
                    <a:pt x="237975" y="89727"/>
                  </a:lnTo>
                  <a:lnTo>
                    <a:pt x="236438" y="83459"/>
                  </a:lnTo>
                  <a:lnTo>
                    <a:pt x="234619" y="77375"/>
                  </a:lnTo>
                  <a:lnTo>
                    <a:pt x="232612" y="71414"/>
                  </a:lnTo>
                  <a:lnTo>
                    <a:pt x="230481" y="65536"/>
                  </a:lnTo>
                  <a:lnTo>
                    <a:pt x="225996" y="53923"/>
                  </a:lnTo>
                  <a:lnTo>
                    <a:pt x="219009" y="36676"/>
                  </a:lnTo>
                  <a:lnTo>
                    <a:pt x="215856" y="31899"/>
                  </a:lnTo>
                  <a:lnTo>
                    <a:pt x="212166" y="27762"/>
                  </a:lnTo>
                  <a:lnTo>
                    <a:pt x="208119" y="24051"/>
                  </a:lnTo>
                  <a:lnTo>
                    <a:pt x="203040" y="20625"/>
                  </a:lnTo>
                  <a:lnTo>
                    <a:pt x="197272" y="17388"/>
                  </a:lnTo>
                  <a:lnTo>
                    <a:pt x="191046" y="14278"/>
                  </a:lnTo>
                  <a:lnTo>
                    <a:pt x="185307" y="11252"/>
                  </a:lnTo>
                  <a:lnTo>
                    <a:pt x="174698" y="5350"/>
                  </a:lnTo>
                  <a:lnTo>
                    <a:pt x="160121" y="3395"/>
                  </a:lnTo>
                  <a:lnTo>
                    <a:pt x="139292" y="2092"/>
                  </a:lnTo>
                  <a:lnTo>
                    <a:pt x="71523" y="0"/>
                  </a:lnTo>
                  <a:lnTo>
                    <a:pt x="62763" y="781"/>
                  </a:lnTo>
                  <a:lnTo>
                    <a:pt x="55335" y="2254"/>
                  </a:lnTo>
                  <a:lnTo>
                    <a:pt x="35718" y="80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58"/>
            <p:cNvSpPr/>
            <p:nvPr/>
          </p:nvSpPr>
          <p:spPr>
            <a:xfrm>
              <a:off x="4822031" y="3711892"/>
              <a:ext cx="1" cy="145734"/>
            </a:xfrm>
            <a:custGeom>
              <a:avLst/>
              <a:gdLst/>
              <a:ahLst/>
              <a:cxnLst/>
              <a:rect l="0" t="0" r="0" b="0"/>
              <a:pathLst>
                <a:path w="1" h="145734">
                  <a:moveTo>
                    <a:pt x="0" y="0"/>
                  </a:moveTo>
                  <a:lnTo>
                    <a:pt x="0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59"/>
            <p:cNvSpPr/>
            <p:nvPr/>
          </p:nvSpPr>
          <p:spPr>
            <a:xfrm>
              <a:off x="4929187" y="3600450"/>
              <a:ext cx="157164" cy="17146"/>
            </a:xfrm>
            <a:custGeom>
              <a:avLst/>
              <a:gdLst/>
              <a:ahLst/>
              <a:cxnLst/>
              <a:rect l="0" t="0" r="0" b="0"/>
              <a:pathLst>
                <a:path w="157164" h="17146">
                  <a:moveTo>
                    <a:pt x="0" y="17145"/>
                  </a:moveTo>
                  <a:lnTo>
                    <a:pt x="3793" y="17145"/>
                  </a:lnTo>
                  <a:lnTo>
                    <a:pt x="6497" y="16192"/>
                  </a:lnTo>
                  <a:lnTo>
                    <a:pt x="9888" y="14604"/>
                  </a:lnTo>
                  <a:lnTo>
                    <a:pt x="13736" y="12594"/>
                  </a:lnTo>
                  <a:lnTo>
                    <a:pt x="17094" y="11253"/>
                  </a:lnTo>
                  <a:lnTo>
                    <a:pt x="20127" y="10359"/>
                  </a:lnTo>
                  <a:lnTo>
                    <a:pt x="22944" y="9764"/>
                  </a:lnTo>
                  <a:lnTo>
                    <a:pt x="26408" y="9366"/>
                  </a:lnTo>
                  <a:lnTo>
                    <a:pt x="30306" y="9102"/>
                  </a:lnTo>
                  <a:lnTo>
                    <a:pt x="38869" y="8807"/>
                  </a:lnTo>
                  <a:lnTo>
                    <a:pt x="76229" y="8581"/>
                  </a:lnTo>
                  <a:lnTo>
                    <a:pt x="81776" y="7626"/>
                  </a:lnTo>
                  <a:lnTo>
                    <a:pt x="87855" y="6036"/>
                  </a:lnTo>
                  <a:lnTo>
                    <a:pt x="94289" y="4024"/>
                  </a:lnTo>
                  <a:lnTo>
                    <a:pt x="100165" y="2683"/>
                  </a:lnTo>
                  <a:lnTo>
                    <a:pt x="105671" y="1788"/>
                  </a:lnTo>
                  <a:lnTo>
                    <a:pt x="110928" y="1192"/>
                  </a:lnTo>
                  <a:lnTo>
                    <a:pt x="116021" y="794"/>
                  </a:lnTo>
                  <a:lnTo>
                    <a:pt x="121003" y="530"/>
                  </a:lnTo>
                  <a:lnTo>
                    <a:pt x="133484" y="156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60"/>
            <p:cNvSpPr/>
            <p:nvPr/>
          </p:nvSpPr>
          <p:spPr>
            <a:xfrm>
              <a:off x="5129212" y="3463300"/>
              <a:ext cx="155708" cy="334274"/>
            </a:xfrm>
            <a:custGeom>
              <a:avLst/>
              <a:gdLst/>
              <a:ahLst/>
              <a:cxnLst/>
              <a:rect l="0" t="0" r="0" b="0"/>
              <a:pathLst>
                <a:path w="155708" h="334274">
                  <a:moveTo>
                    <a:pt x="0" y="25707"/>
                  </a:moveTo>
                  <a:lnTo>
                    <a:pt x="13001" y="10107"/>
                  </a:lnTo>
                  <a:lnTo>
                    <a:pt x="15811" y="8640"/>
                  </a:lnTo>
                  <a:lnTo>
                    <a:pt x="20065" y="6709"/>
                  </a:lnTo>
                  <a:lnTo>
                    <a:pt x="25283" y="4469"/>
                  </a:lnTo>
                  <a:lnTo>
                    <a:pt x="30349" y="2976"/>
                  </a:lnTo>
                  <a:lnTo>
                    <a:pt x="35314" y="1980"/>
                  </a:lnTo>
                  <a:lnTo>
                    <a:pt x="40211" y="1317"/>
                  </a:lnTo>
                  <a:lnTo>
                    <a:pt x="45858" y="874"/>
                  </a:lnTo>
                  <a:lnTo>
                    <a:pt x="52003" y="580"/>
                  </a:lnTo>
                  <a:lnTo>
                    <a:pt x="69913" y="164"/>
                  </a:lnTo>
                  <a:lnTo>
                    <a:pt x="100893" y="0"/>
                  </a:lnTo>
                  <a:lnTo>
                    <a:pt x="103775" y="949"/>
                  </a:lnTo>
                  <a:lnTo>
                    <a:pt x="106490" y="2534"/>
                  </a:lnTo>
                  <a:lnTo>
                    <a:pt x="109093" y="4543"/>
                  </a:lnTo>
                  <a:lnTo>
                    <a:pt x="111623" y="7788"/>
                  </a:lnTo>
                  <a:lnTo>
                    <a:pt x="114102" y="11856"/>
                  </a:lnTo>
                  <a:lnTo>
                    <a:pt x="118181" y="20504"/>
                  </a:lnTo>
                  <a:lnTo>
                    <a:pt x="119993" y="27522"/>
                  </a:lnTo>
                  <a:lnTo>
                    <a:pt x="119683" y="30727"/>
                  </a:lnTo>
                  <a:lnTo>
                    <a:pt x="118683" y="33816"/>
                  </a:lnTo>
                  <a:lnTo>
                    <a:pt x="117222" y="36828"/>
                  </a:lnTo>
                  <a:lnTo>
                    <a:pt x="107517" y="48361"/>
                  </a:lnTo>
                  <a:lnTo>
                    <a:pt x="43106" y="120683"/>
                  </a:lnTo>
                  <a:lnTo>
                    <a:pt x="36675" y="126172"/>
                  </a:lnTo>
                  <a:lnTo>
                    <a:pt x="30800" y="129831"/>
                  </a:lnTo>
                  <a:lnTo>
                    <a:pt x="14313" y="137138"/>
                  </a:lnTo>
                  <a:lnTo>
                    <a:pt x="18087" y="137146"/>
                  </a:lnTo>
                  <a:lnTo>
                    <a:pt x="20789" y="136195"/>
                  </a:lnTo>
                  <a:lnTo>
                    <a:pt x="24178" y="134608"/>
                  </a:lnTo>
                  <a:lnTo>
                    <a:pt x="28025" y="132598"/>
                  </a:lnTo>
                  <a:lnTo>
                    <a:pt x="32177" y="131258"/>
                  </a:lnTo>
                  <a:lnTo>
                    <a:pt x="36533" y="130364"/>
                  </a:lnTo>
                  <a:lnTo>
                    <a:pt x="41024" y="129769"/>
                  </a:lnTo>
                  <a:lnTo>
                    <a:pt x="45606" y="129371"/>
                  </a:lnTo>
                  <a:lnTo>
                    <a:pt x="50247" y="129107"/>
                  </a:lnTo>
                  <a:lnTo>
                    <a:pt x="60433" y="128812"/>
                  </a:lnTo>
                  <a:lnTo>
                    <a:pt x="89508" y="128608"/>
                  </a:lnTo>
                  <a:lnTo>
                    <a:pt x="95391" y="129550"/>
                  </a:lnTo>
                  <a:lnTo>
                    <a:pt x="101695" y="131131"/>
                  </a:lnTo>
                  <a:lnTo>
                    <a:pt x="108277" y="133137"/>
                  </a:lnTo>
                  <a:lnTo>
                    <a:pt x="114254" y="135427"/>
                  </a:lnTo>
                  <a:lnTo>
                    <a:pt x="119825" y="137906"/>
                  </a:lnTo>
                  <a:lnTo>
                    <a:pt x="125127" y="140511"/>
                  </a:lnTo>
                  <a:lnTo>
                    <a:pt x="129456" y="143201"/>
                  </a:lnTo>
                  <a:lnTo>
                    <a:pt x="133135" y="145946"/>
                  </a:lnTo>
                  <a:lnTo>
                    <a:pt x="136382" y="148729"/>
                  </a:lnTo>
                  <a:lnTo>
                    <a:pt x="139340" y="152489"/>
                  </a:lnTo>
                  <a:lnTo>
                    <a:pt x="142106" y="156901"/>
                  </a:lnTo>
                  <a:lnTo>
                    <a:pt x="144743" y="161747"/>
                  </a:lnTo>
                  <a:lnTo>
                    <a:pt x="147296" y="165930"/>
                  </a:lnTo>
                  <a:lnTo>
                    <a:pt x="149791" y="169672"/>
                  </a:lnTo>
                  <a:lnTo>
                    <a:pt x="152248" y="173119"/>
                  </a:lnTo>
                  <a:lnTo>
                    <a:pt x="153887" y="177321"/>
                  </a:lnTo>
                  <a:lnTo>
                    <a:pt x="155707" y="187071"/>
                  </a:lnTo>
                  <a:lnTo>
                    <a:pt x="155398" y="192338"/>
                  </a:lnTo>
                  <a:lnTo>
                    <a:pt x="154399" y="197754"/>
                  </a:lnTo>
                  <a:lnTo>
                    <a:pt x="152939" y="203270"/>
                  </a:lnTo>
                  <a:lnTo>
                    <a:pt x="151171" y="208852"/>
                  </a:lnTo>
                  <a:lnTo>
                    <a:pt x="149200" y="214479"/>
                  </a:lnTo>
                  <a:lnTo>
                    <a:pt x="147092" y="220135"/>
                  </a:lnTo>
                  <a:lnTo>
                    <a:pt x="144099" y="225810"/>
                  </a:lnTo>
                  <a:lnTo>
                    <a:pt x="140515" y="231500"/>
                  </a:lnTo>
                  <a:lnTo>
                    <a:pt x="136540" y="237197"/>
                  </a:lnTo>
                  <a:lnTo>
                    <a:pt x="132302" y="242900"/>
                  </a:lnTo>
                  <a:lnTo>
                    <a:pt x="123359" y="254317"/>
                  </a:lnTo>
                  <a:lnTo>
                    <a:pt x="95210" y="288598"/>
                  </a:lnTo>
                  <a:lnTo>
                    <a:pt x="90460" y="293360"/>
                  </a:lnTo>
                  <a:lnTo>
                    <a:pt x="85707" y="297487"/>
                  </a:lnTo>
                  <a:lnTo>
                    <a:pt x="80951" y="301191"/>
                  </a:lnTo>
                  <a:lnTo>
                    <a:pt x="76192" y="304613"/>
                  </a:lnTo>
                  <a:lnTo>
                    <a:pt x="71432" y="307847"/>
                  </a:lnTo>
                  <a:lnTo>
                    <a:pt x="66671" y="310955"/>
                  </a:lnTo>
                  <a:lnTo>
                    <a:pt x="62704" y="313980"/>
                  </a:lnTo>
                  <a:lnTo>
                    <a:pt x="59265" y="316949"/>
                  </a:lnTo>
                  <a:lnTo>
                    <a:pt x="56179" y="319881"/>
                  </a:lnTo>
                  <a:lnTo>
                    <a:pt x="53328" y="322788"/>
                  </a:lnTo>
                  <a:lnTo>
                    <a:pt x="50633" y="325679"/>
                  </a:lnTo>
                  <a:lnTo>
                    <a:pt x="48043" y="328558"/>
                  </a:lnTo>
                  <a:lnTo>
                    <a:pt x="45522" y="330478"/>
                  </a:lnTo>
                  <a:lnTo>
                    <a:pt x="43049" y="331757"/>
                  </a:lnTo>
                  <a:lnTo>
                    <a:pt x="38183" y="333179"/>
                  </a:lnTo>
                  <a:lnTo>
                    <a:pt x="33374" y="333812"/>
                  </a:lnTo>
                  <a:lnTo>
                    <a:pt x="28729" y="334217"/>
                  </a:lnTo>
                  <a:lnTo>
                    <a:pt x="25204" y="334273"/>
                  </a:lnTo>
                  <a:lnTo>
                    <a:pt x="23947" y="333335"/>
                  </a:lnTo>
                  <a:lnTo>
                    <a:pt x="23108" y="331757"/>
                  </a:lnTo>
                  <a:lnTo>
                    <a:pt x="21431" y="3257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61"/>
            <p:cNvSpPr/>
            <p:nvPr/>
          </p:nvSpPr>
          <p:spPr>
            <a:xfrm>
              <a:off x="5279231" y="3309372"/>
              <a:ext cx="221423" cy="668269"/>
            </a:xfrm>
            <a:custGeom>
              <a:avLst/>
              <a:gdLst/>
              <a:ahLst/>
              <a:cxnLst/>
              <a:rect l="0" t="0" r="0" b="0"/>
              <a:pathLst>
                <a:path w="221423" h="668269">
                  <a:moveTo>
                    <a:pt x="0" y="33903"/>
                  </a:moveTo>
                  <a:lnTo>
                    <a:pt x="0" y="26522"/>
                  </a:lnTo>
                  <a:lnTo>
                    <a:pt x="794" y="26125"/>
                  </a:lnTo>
                  <a:lnTo>
                    <a:pt x="6151" y="25435"/>
                  </a:lnTo>
                  <a:lnTo>
                    <a:pt x="12651" y="19459"/>
                  </a:lnTo>
                  <a:lnTo>
                    <a:pt x="16999" y="17959"/>
                  </a:lnTo>
                  <a:lnTo>
                    <a:pt x="23695" y="14751"/>
                  </a:lnTo>
                  <a:lnTo>
                    <a:pt x="27703" y="12563"/>
                  </a:lnTo>
                  <a:lnTo>
                    <a:pt x="31962" y="11104"/>
                  </a:lnTo>
                  <a:lnTo>
                    <a:pt x="36390" y="10131"/>
                  </a:lnTo>
                  <a:lnTo>
                    <a:pt x="40928" y="9482"/>
                  </a:lnTo>
                  <a:lnTo>
                    <a:pt x="47129" y="8097"/>
                  </a:lnTo>
                  <a:lnTo>
                    <a:pt x="62486" y="4019"/>
                  </a:lnTo>
                  <a:lnTo>
                    <a:pt x="69439" y="2550"/>
                  </a:lnTo>
                  <a:lnTo>
                    <a:pt x="75661" y="1571"/>
                  </a:lnTo>
                  <a:lnTo>
                    <a:pt x="81397" y="918"/>
                  </a:lnTo>
                  <a:lnTo>
                    <a:pt x="87602" y="483"/>
                  </a:lnTo>
                  <a:lnTo>
                    <a:pt x="100847" y="0"/>
                  </a:lnTo>
                  <a:lnTo>
                    <a:pt x="107713" y="823"/>
                  </a:lnTo>
                  <a:lnTo>
                    <a:pt x="114671" y="2325"/>
                  </a:lnTo>
                  <a:lnTo>
                    <a:pt x="121691" y="4278"/>
                  </a:lnTo>
                  <a:lnTo>
                    <a:pt x="127959" y="6533"/>
                  </a:lnTo>
                  <a:lnTo>
                    <a:pt x="133725" y="8989"/>
                  </a:lnTo>
                  <a:lnTo>
                    <a:pt x="139156" y="11579"/>
                  </a:lnTo>
                  <a:lnTo>
                    <a:pt x="144365" y="14258"/>
                  </a:lnTo>
                  <a:lnTo>
                    <a:pt x="154385" y="19774"/>
                  </a:lnTo>
                  <a:lnTo>
                    <a:pt x="158486" y="22578"/>
                  </a:lnTo>
                  <a:lnTo>
                    <a:pt x="165159" y="28235"/>
                  </a:lnTo>
                  <a:lnTo>
                    <a:pt x="170771" y="33923"/>
                  </a:lnTo>
                  <a:lnTo>
                    <a:pt x="173378" y="36774"/>
                  </a:lnTo>
                  <a:lnTo>
                    <a:pt x="175117" y="40580"/>
                  </a:lnTo>
                  <a:lnTo>
                    <a:pt x="177049" y="49888"/>
                  </a:lnTo>
                  <a:lnTo>
                    <a:pt x="178136" y="65838"/>
                  </a:lnTo>
                  <a:lnTo>
                    <a:pt x="176273" y="76989"/>
                  </a:lnTo>
                  <a:lnTo>
                    <a:pt x="170763" y="93976"/>
                  </a:lnTo>
                  <a:lnTo>
                    <a:pt x="166382" y="104417"/>
                  </a:lnTo>
                  <a:lnTo>
                    <a:pt x="161789" y="112232"/>
                  </a:lnTo>
                  <a:lnTo>
                    <a:pt x="154986" y="121421"/>
                  </a:lnTo>
                  <a:lnTo>
                    <a:pt x="150949" y="126538"/>
                  </a:lnTo>
                  <a:lnTo>
                    <a:pt x="144347" y="137304"/>
                  </a:lnTo>
                  <a:lnTo>
                    <a:pt x="138766" y="147486"/>
                  </a:lnTo>
                  <a:lnTo>
                    <a:pt x="133640" y="155187"/>
                  </a:lnTo>
                  <a:lnTo>
                    <a:pt x="128717" y="161784"/>
                  </a:lnTo>
                  <a:lnTo>
                    <a:pt x="123882" y="168844"/>
                  </a:lnTo>
                  <a:lnTo>
                    <a:pt x="119088" y="178332"/>
                  </a:lnTo>
                  <a:lnTo>
                    <a:pt x="116699" y="181624"/>
                  </a:lnTo>
                  <a:lnTo>
                    <a:pt x="114311" y="183818"/>
                  </a:lnTo>
                  <a:lnTo>
                    <a:pt x="111926" y="185282"/>
                  </a:lnTo>
                  <a:lnTo>
                    <a:pt x="110336" y="188162"/>
                  </a:lnTo>
                  <a:lnTo>
                    <a:pt x="107305" y="200365"/>
                  </a:lnTo>
                  <a:lnTo>
                    <a:pt x="102526" y="210437"/>
                  </a:lnTo>
                  <a:lnTo>
                    <a:pt x="101129" y="216502"/>
                  </a:lnTo>
                  <a:lnTo>
                    <a:pt x="100056" y="237092"/>
                  </a:lnTo>
                  <a:lnTo>
                    <a:pt x="100042" y="237942"/>
                  </a:lnTo>
                  <a:lnTo>
                    <a:pt x="102142" y="241427"/>
                  </a:lnTo>
                  <a:lnTo>
                    <a:pt x="107787" y="248744"/>
                  </a:lnTo>
                  <a:lnTo>
                    <a:pt x="109958" y="251425"/>
                  </a:lnTo>
                  <a:lnTo>
                    <a:pt x="112199" y="253213"/>
                  </a:lnTo>
                  <a:lnTo>
                    <a:pt x="116806" y="255199"/>
                  </a:lnTo>
                  <a:lnTo>
                    <a:pt x="123616" y="256082"/>
                  </a:lnTo>
                  <a:lnTo>
                    <a:pt x="127655" y="256317"/>
                  </a:lnTo>
                  <a:lnTo>
                    <a:pt x="131141" y="257426"/>
                  </a:lnTo>
                  <a:lnTo>
                    <a:pt x="137130" y="261199"/>
                  </a:lnTo>
                  <a:lnTo>
                    <a:pt x="140633" y="262586"/>
                  </a:lnTo>
                  <a:lnTo>
                    <a:pt x="144555" y="263511"/>
                  </a:lnTo>
                  <a:lnTo>
                    <a:pt x="148758" y="264127"/>
                  </a:lnTo>
                  <a:lnTo>
                    <a:pt x="157116" y="264538"/>
                  </a:lnTo>
                  <a:lnTo>
                    <a:pt x="201249" y="265288"/>
                  </a:lnTo>
                  <a:lnTo>
                    <a:pt x="201635" y="265312"/>
                  </a:lnTo>
                  <a:lnTo>
                    <a:pt x="201098" y="265328"/>
                  </a:lnTo>
                  <a:lnTo>
                    <a:pt x="200740" y="266291"/>
                  </a:lnTo>
                  <a:lnTo>
                    <a:pt x="199443" y="273150"/>
                  </a:lnTo>
                  <a:lnTo>
                    <a:pt x="194385" y="285872"/>
                  </a:lnTo>
                  <a:lnTo>
                    <a:pt x="190110" y="292891"/>
                  </a:lnTo>
                  <a:lnTo>
                    <a:pt x="188653" y="297049"/>
                  </a:lnTo>
                  <a:lnTo>
                    <a:pt x="185807" y="311050"/>
                  </a:lnTo>
                  <a:lnTo>
                    <a:pt x="180290" y="322607"/>
                  </a:lnTo>
                  <a:lnTo>
                    <a:pt x="175908" y="332396"/>
                  </a:lnTo>
                  <a:lnTo>
                    <a:pt x="173431" y="343096"/>
                  </a:lnTo>
                  <a:lnTo>
                    <a:pt x="172037" y="359831"/>
                  </a:lnTo>
                  <a:lnTo>
                    <a:pt x="171566" y="378001"/>
                  </a:lnTo>
                  <a:lnTo>
                    <a:pt x="171461" y="408591"/>
                  </a:lnTo>
                  <a:lnTo>
                    <a:pt x="173571" y="419824"/>
                  </a:lnTo>
                  <a:lnTo>
                    <a:pt x="179222" y="436857"/>
                  </a:lnTo>
                  <a:lnTo>
                    <a:pt x="182842" y="447309"/>
                  </a:lnTo>
                  <a:lnTo>
                    <a:pt x="187282" y="464319"/>
                  </a:lnTo>
                  <a:lnTo>
                    <a:pt x="191187" y="473801"/>
                  </a:lnTo>
                  <a:lnTo>
                    <a:pt x="197847" y="485447"/>
                  </a:lnTo>
                  <a:lnTo>
                    <a:pt x="204054" y="499587"/>
                  </a:lnTo>
                  <a:lnTo>
                    <a:pt x="208671" y="515921"/>
                  </a:lnTo>
                  <a:lnTo>
                    <a:pt x="212598" y="525310"/>
                  </a:lnTo>
                  <a:lnTo>
                    <a:pt x="218479" y="535952"/>
                  </a:lnTo>
                  <a:lnTo>
                    <a:pt x="220133" y="542151"/>
                  </a:lnTo>
                  <a:lnTo>
                    <a:pt x="221195" y="559783"/>
                  </a:lnTo>
                  <a:lnTo>
                    <a:pt x="221422" y="576465"/>
                  </a:lnTo>
                  <a:lnTo>
                    <a:pt x="219324" y="584921"/>
                  </a:lnTo>
                  <a:lnTo>
                    <a:pt x="215746" y="594077"/>
                  </a:lnTo>
                  <a:lnTo>
                    <a:pt x="211510" y="601322"/>
                  </a:lnTo>
                  <a:lnTo>
                    <a:pt x="204865" y="607717"/>
                  </a:lnTo>
                  <a:lnTo>
                    <a:pt x="200870" y="610755"/>
                  </a:lnTo>
                  <a:lnTo>
                    <a:pt x="194315" y="616672"/>
                  </a:lnTo>
                  <a:lnTo>
                    <a:pt x="191456" y="619583"/>
                  </a:lnTo>
                  <a:lnTo>
                    <a:pt x="187168" y="622476"/>
                  </a:lnTo>
                  <a:lnTo>
                    <a:pt x="181929" y="625357"/>
                  </a:lnTo>
                  <a:lnTo>
                    <a:pt x="176055" y="628231"/>
                  </a:lnTo>
                  <a:lnTo>
                    <a:pt x="170551" y="631099"/>
                  </a:lnTo>
                  <a:lnTo>
                    <a:pt x="160203" y="636826"/>
                  </a:lnTo>
                  <a:lnTo>
                    <a:pt x="154427" y="639686"/>
                  </a:lnTo>
                  <a:lnTo>
                    <a:pt x="148195" y="642546"/>
                  </a:lnTo>
                  <a:lnTo>
                    <a:pt x="134921" y="648263"/>
                  </a:lnTo>
                  <a:lnTo>
                    <a:pt x="121084" y="653979"/>
                  </a:lnTo>
                  <a:lnTo>
                    <a:pt x="114854" y="656837"/>
                  </a:lnTo>
                  <a:lnTo>
                    <a:pt x="109113" y="659695"/>
                  </a:lnTo>
                  <a:lnTo>
                    <a:pt x="103698" y="662553"/>
                  </a:lnTo>
                  <a:lnTo>
                    <a:pt x="98501" y="664457"/>
                  </a:lnTo>
                  <a:lnTo>
                    <a:pt x="93448" y="665728"/>
                  </a:lnTo>
                  <a:lnTo>
                    <a:pt x="88493" y="666574"/>
                  </a:lnTo>
                  <a:lnTo>
                    <a:pt x="83602" y="667139"/>
                  </a:lnTo>
                  <a:lnTo>
                    <a:pt x="78753" y="667515"/>
                  </a:lnTo>
                  <a:lnTo>
                    <a:pt x="73933" y="667766"/>
                  </a:lnTo>
                  <a:lnTo>
                    <a:pt x="64345" y="668045"/>
                  </a:lnTo>
                  <a:lnTo>
                    <a:pt x="35719" y="6682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62"/>
            <p:cNvSpPr/>
            <p:nvPr/>
          </p:nvSpPr>
          <p:spPr>
            <a:xfrm>
              <a:off x="6586537" y="3441206"/>
              <a:ext cx="207167" cy="467844"/>
            </a:xfrm>
            <a:custGeom>
              <a:avLst/>
              <a:gdLst/>
              <a:ahLst/>
              <a:cxnLst/>
              <a:rect l="0" t="0" r="0" b="0"/>
              <a:pathLst>
                <a:path w="207167" h="467844">
                  <a:moveTo>
                    <a:pt x="7144" y="4939"/>
                  </a:moveTo>
                  <a:lnTo>
                    <a:pt x="7144" y="0"/>
                  </a:lnTo>
                  <a:lnTo>
                    <a:pt x="7144" y="25083"/>
                  </a:lnTo>
                  <a:lnTo>
                    <a:pt x="7938" y="27893"/>
                  </a:lnTo>
                  <a:lnTo>
                    <a:pt x="10937" y="33556"/>
                  </a:lnTo>
                  <a:lnTo>
                    <a:pt x="12798" y="41787"/>
                  </a:lnTo>
                  <a:lnTo>
                    <a:pt x="13295" y="46650"/>
                  </a:lnTo>
                  <a:lnTo>
                    <a:pt x="14419" y="50844"/>
                  </a:lnTo>
                  <a:lnTo>
                    <a:pt x="19001" y="62249"/>
                  </a:lnTo>
                  <a:lnTo>
                    <a:pt x="20351" y="72003"/>
                  </a:lnTo>
                  <a:lnTo>
                    <a:pt x="20951" y="82687"/>
                  </a:lnTo>
                  <a:lnTo>
                    <a:pt x="21218" y="93786"/>
                  </a:lnTo>
                  <a:lnTo>
                    <a:pt x="21337" y="105069"/>
                  </a:lnTo>
                  <a:lnTo>
                    <a:pt x="23506" y="116433"/>
                  </a:lnTo>
                  <a:lnTo>
                    <a:pt x="26322" y="127835"/>
                  </a:lnTo>
                  <a:lnTo>
                    <a:pt x="27574" y="139252"/>
                  </a:lnTo>
                  <a:lnTo>
                    <a:pt x="30247" y="148136"/>
                  </a:lnTo>
                  <a:lnTo>
                    <a:pt x="36214" y="161033"/>
                  </a:lnTo>
                  <a:lnTo>
                    <a:pt x="39908" y="170516"/>
                  </a:lnTo>
                  <a:lnTo>
                    <a:pt x="41549" y="177906"/>
                  </a:lnTo>
                  <a:lnTo>
                    <a:pt x="43575" y="181210"/>
                  </a:lnTo>
                  <a:lnTo>
                    <a:pt x="46513" y="184366"/>
                  </a:lnTo>
                  <a:lnTo>
                    <a:pt x="50058" y="187422"/>
                  </a:lnTo>
                  <a:lnTo>
                    <a:pt x="56115" y="193357"/>
                  </a:lnTo>
                  <a:lnTo>
                    <a:pt x="58841" y="196273"/>
                  </a:lnTo>
                  <a:lnTo>
                    <a:pt x="61453" y="198218"/>
                  </a:lnTo>
                  <a:lnTo>
                    <a:pt x="66471" y="200378"/>
                  </a:lnTo>
                  <a:lnTo>
                    <a:pt x="69714" y="200954"/>
                  </a:lnTo>
                  <a:lnTo>
                    <a:pt x="73464" y="201338"/>
                  </a:lnTo>
                  <a:lnTo>
                    <a:pt x="81069" y="201765"/>
                  </a:lnTo>
                  <a:lnTo>
                    <a:pt x="87095" y="201954"/>
                  </a:lnTo>
                  <a:lnTo>
                    <a:pt x="112248" y="202093"/>
                  </a:lnTo>
                  <a:lnTo>
                    <a:pt x="116901" y="201145"/>
                  </a:lnTo>
                  <a:lnTo>
                    <a:pt x="121590" y="199560"/>
                  </a:lnTo>
                  <a:lnTo>
                    <a:pt x="126304" y="197552"/>
                  </a:lnTo>
                  <a:lnTo>
                    <a:pt x="131034" y="195260"/>
                  </a:lnTo>
                  <a:lnTo>
                    <a:pt x="135775" y="192779"/>
                  </a:lnTo>
                  <a:lnTo>
                    <a:pt x="140522" y="190173"/>
                  </a:lnTo>
                  <a:lnTo>
                    <a:pt x="144482" y="187483"/>
                  </a:lnTo>
                  <a:lnTo>
                    <a:pt x="147915" y="184738"/>
                  </a:lnTo>
                  <a:lnTo>
                    <a:pt x="150998" y="181955"/>
                  </a:lnTo>
                  <a:lnTo>
                    <a:pt x="154640" y="179147"/>
                  </a:lnTo>
                  <a:lnTo>
                    <a:pt x="158655" y="176322"/>
                  </a:lnTo>
                  <a:lnTo>
                    <a:pt x="162921" y="173487"/>
                  </a:lnTo>
                  <a:lnTo>
                    <a:pt x="166558" y="170644"/>
                  </a:lnTo>
                  <a:lnTo>
                    <a:pt x="172715" y="164946"/>
                  </a:lnTo>
                  <a:lnTo>
                    <a:pt x="178098" y="156698"/>
                  </a:lnTo>
                  <a:lnTo>
                    <a:pt x="183135" y="147635"/>
                  </a:lnTo>
                  <a:lnTo>
                    <a:pt x="188020" y="140431"/>
                  </a:lnTo>
                  <a:lnTo>
                    <a:pt x="192838" y="131515"/>
                  </a:lnTo>
                  <a:lnTo>
                    <a:pt x="195234" y="126471"/>
                  </a:lnTo>
                  <a:lnTo>
                    <a:pt x="197896" y="115785"/>
                  </a:lnTo>
                  <a:lnTo>
                    <a:pt x="199394" y="101600"/>
                  </a:lnTo>
                  <a:lnTo>
                    <a:pt x="199838" y="88824"/>
                  </a:lnTo>
                  <a:lnTo>
                    <a:pt x="200022" y="53633"/>
                  </a:lnTo>
                  <a:lnTo>
                    <a:pt x="200025" y="27802"/>
                  </a:lnTo>
                  <a:lnTo>
                    <a:pt x="199231" y="25896"/>
                  </a:lnTo>
                  <a:lnTo>
                    <a:pt x="197908" y="24625"/>
                  </a:lnTo>
                  <a:lnTo>
                    <a:pt x="196232" y="23778"/>
                  </a:lnTo>
                  <a:lnTo>
                    <a:pt x="195115" y="22261"/>
                  </a:lnTo>
                  <a:lnTo>
                    <a:pt x="194370" y="20297"/>
                  </a:lnTo>
                  <a:lnTo>
                    <a:pt x="193176" y="14852"/>
                  </a:lnTo>
                  <a:lnTo>
                    <a:pt x="193077" y="15357"/>
                  </a:lnTo>
                  <a:lnTo>
                    <a:pt x="192939" y="24430"/>
                  </a:lnTo>
                  <a:lnTo>
                    <a:pt x="192884" y="86950"/>
                  </a:lnTo>
                  <a:lnTo>
                    <a:pt x="194999" y="98856"/>
                  </a:lnTo>
                  <a:lnTo>
                    <a:pt x="197791" y="110497"/>
                  </a:lnTo>
                  <a:lnTo>
                    <a:pt x="199032" y="122021"/>
                  </a:lnTo>
                  <a:lnTo>
                    <a:pt x="199584" y="136033"/>
                  </a:lnTo>
                  <a:lnTo>
                    <a:pt x="199895" y="159986"/>
                  </a:lnTo>
                  <a:lnTo>
                    <a:pt x="199999" y="193681"/>
                  </a:lnTo>
                  <a:lnTo>
                    <a:pt x="202130" y="208204"/>
                  </a:lnTo>
                  <a:lnTo>
                    <a:pt x="204929" y="221961"/>
                  </a:lnTo>
                  <a:lnTo>
                    <a:pt x="205676" y="229630"/>
                  </a:lnTo>
                  <a:lnTo>
                    <a:pt x="206173" y="237601"/>
                  </a:lnTo>
                  <a:lnTo>
                    <a:pt x="206505" y="245772"/>
                  </a:lnTo>
                  <a:lnTo>
                    <a:pt x="206873" y="262471"/>
                  </a:lnTo>
                  <a:lnTo>
                    <a:pt x="207166" y="360435"/>
                  </a:lnTo>
                  <a:lnTo>
                    <a:pt x="206373" y="369571"/>
                  </a:lnTo>
                  <a:lnTo>
                    <a:pt x="205051" y="380425"/>
                  </a:lnTo>
                  <a:lnTo>
                    <a:pt x="203376" y="392423"/>
                  </a:lnTo>
                  <a:lnTo>
                    <a:pt x="201465" y="401374"/>
                  </a:lnTo>
                  <a:lnTo>
                    <a:pt x="197226" y="413859"/>
                  </a:lnTo>
                  <a:lnTo>
                    <a:pt x="190376" y="430794"/>
                  </a:lnTo>
                  <a:lnTo>
                    <a:pt x="185682" y="439635"/>
                  </a:lnTo>
                  <a:lnTo>
                    <a:pt x="180950" y="446740"/>
                  </a:lnTo>
                  <a:lnTo>
                    <a:pt x="176202" y="453072"/>
                  </a:lnTo>
                  <a:lnTo>
                    <a:pt x="173824" y="455142"/>
                  </a:lnTo>
                  <a:lnTo>
                    <a:pt x="169066" y="457441"/>
                  </a:lnTo>
                  <a:lnTo>
                    <a:pt x="165891" y="459007"/>
                  </a:lnTo>
                  <a:lnTo>
                    <a:pt x="162189" y="461003"/>
                  </a:lnTo>
                  <a:lnTo>
                    <a:pt x="158132" y="463287"/>
                  </a:lnTo>
                  <a:lnTo>
                    <a:pt x="154634" y="464809"/>
                  </a:lnTo>
                  <a:lnTo>
                    <a:pt x="148630" y="466500"/>
                  </a:lnTo>
                  <a:lnTo>
                    <a:pt x="145124" y="466951"/>
                  </a:lnTo>
                  <a:lnTo>
                    <a:pt x="141200" y="467252"/>
                  </a:lnTo>
                  <a:lnTo>
                    <a:pt x="136996" y="467453"/>
                  </a:lnTo>
                  <a:lnTo>
                    <a:pt x="128091" y="467675"/>
                  </a:lnTo>
                  <a:lnTo>
                    <a:pt x="95221" y="467843"/>
                  </a:lnTo>
                  <a:lnTo>
                    <a:pt x="90468" y="466894"/>
                  </a:lnTo>
                  <a:lnTo>
                    <a:pt x="85713" y="465309"/>
                  </a:lnTo>
                  <a:lnTo>
                    <a:pt x="80953" y="463300"/>
                  </a:lnTo>
                  <a:lnTo>
                    <a:pt x="76194" y="461960"/>
                  </a:lnTo>
                  <a:lnTo>
                    <a:pt x="71434" y="461067"/>
                  </a:lnTo>
                  <a:lnTo>
                    <a:pt x="66673" y="460472"/>
                  </a:lnTo>
                  <a:lnTo>
                    <a:pt x="61911" y="459122"/>
                  </a:lnTo>
                  <a:lnTo>
                    <a:pt x="57149" y="457270"/>
                  </a:lnTo>
                  <a:lnTo>
                    <a:pt x="52387" y="455083"/>
                  </a:lnTo>
                  <a:lnTo>
                    <a:pt x="48418" y="452672"/>
                  </a:lnTo>
                  <a:lnTo>
                    <a:pt x="44979" y="450113"/>
                  </a:lnTo>
                  <a:lnTo>
                    <a:pt x="41892" y="447454"/>
                  </a:lnTo>
                  <a:lnTo>
                    <a:pt x="38247" y="445681"/>
                  </a:lnTo>
                  <a:lnTo>
                    <a:pt x="34229" y="444499"/>
                  </a:lnTo>
                  <a:lnTo>
                    <a:pt x="29963" y="443712"/>
                  </a:lnTo>
                  <a:lnTo>
                    <a:pt x="26326" y="442234"/>
                  </a:lnTo>
                  <a:lnTo>
                    <a:pt x="20167" y="438052"/>
                  </a:lnTo>
                  <a:lnTo>
                    <a:pt x="14784" y="433019"/>
                  </a:lnTo>
                  <a:lnTo>
                    <a:pt x="12237" y="430342"/>
                  </a:lnTo>
                  <a:lnTo>
                    <a:pt x="9745" y="428559"/>
                  </a:lnTo>
                  <a:lnTo>
                    <a:pt x="7291" y="427369"/>
                  </a:lnTo>
                  <a:lnTo>
                    <a:pt x="0" y="4249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63"/>
            <p:cNvSpPr/>
            <p:nvPr/>
          </p:nvSpPr>
          <p:spPr>
            <a:xfrm>
              <a:off x="6272546" y="3454717"/>
              <a:ext cx="206836" cy="171451"/>
            </a:xfrm>
            <a:custGeom>
              <a:avLst/>
              <a:gdLst/>
              <a:ahLst/>
              <a:cxnLst/>
              <a:rect l="0" t="0" r="0" b="0"/>
              <a:pathLst>
                <a:path w="206836" h="171451">
                  <a:moveTo>
                    <a:pt x="142541" y="0"/>
                  </a:moveTo>
                  <a:lnTo>
                    <a:pt x="146656" y="0"/>
                  </a:lnTo>
                  <a:lnTo>
                    <a:pt x="144900" y="0"/>
                  </a:lnTo>
                  <a:lnTo>
                    <a:pt x="144113" y="953"/>
                  </a:lnTo>
                  <a:lnTo>
                    <a:pt x="143589" y="2540"/>
                  </a:lnTo>
                  <a:lnTo>
                    <a:pt x="143007" y="6844"/>
                  </a:lnTo>
                  <a:lnTo>
                    <a:pt x="142748" y="11932"/>
                  </a:lnTo>
                  <a:lnTo>
                    <a:pt x="141886" y="14622"/>
                  </a:lnTo>
                  <a:lnTo>
                    <a:pt x="140516" y="17368"/>
                  </a:lnTo>
                  <a:lnTo>
                    <a:pt x="138810" y="20151"/>
                  </a:lnTo>
                  <a:lnTo>
                    <a:pt x="136879" y="22006"/>
                  </a:lnTo>
                  <a:lnTo>
                    <a:pt x="134797" y="23243"/>
                  </a:lnTo>
                  <a:lnTo>
                    <a:pt x="132616" y="24068"/>
                  </a:lnTo>
                  <a:lnTo>
                    <a:pt x="130368" y="26523"/>
                  </a:lnTo>
                  <a:lnTo>
                    <a:pt x="128076" y="30064"/>
                  </a:lnTo>
                  <a:lnTo>
                    <a:pt x="125754" y="34330"/>
                  </a:lnTo>
                  <a:lnTo>
                    <a:pt x="122618" y="38127"/>
                  </a:lnTo>
                  <a:lnTo>
                    <a:pt x="118941" y="41610"/>
                  </a:lnTo>
                  <a:lnTo>
                    <a:pt x="114902" y="44885"/>
                  </a:lnTo>
                  <a:lnTo>
                    <a:pt x="109827" y="48021"/>
                  </a:lnTo>
                  <a:lnTo>
                    <a:pt x="104064" y="51064"/>
                  </a:lnTo>
                  <a:lnTo>
                    <a:pt x="97839" y="54045"/>
                  </a:lnTo>
                  <a:lnTo>
                    <a:pt x="92102" y="56985"/>
                  </a:lnTo>
                  <a:lnTo>
                    <a:pt x="81495" y="62792"/>
                  </a:lnTo>
                  <a:lnTo>
                    <a:pt x="76443" y="66626"/>
                  </a:lnTo>
                  <a:lnTo>
                    <a:pt x="71489" y="71087"/>
                  </a:lnTo>
                  <a:lnTo>
                    <a:pt x="66598" y="75967"/>
                  </a:lnTo>
                  <a:lnTo>
                    <a:pt x="62544" y="79220"/>
                  </a:lnTo>
                  <a:lnTo>
                    <a:pt x="59047" y="81388"/>
                  </a:lnTo>
                  <a:lnTo>
                    <a:pt x="55922" y="82834"/>
                  </a:lnTo>
                  <a:lnTo>
                    <a:pt x="52251" y="84750"/>
                  </a:lnTo>
                  <a:lnTo>
                    <a:pt x="43939" y="89419"/>
                  </a:lnTo>
                  <a:lnTo>
                    <a:pt x="30335" y="97403"/>
                  </a:lnTo>
                  <a:lnTo>
                    <a:pt x="26462" y="99225"/>
                  </a:lnTo>
                  <a:lnTo>
                    <a:pt x="20042" y="101250"/>
                  </a:lnTo>
                  <a:lnTo>
                    <a:pt x="14543" y="102150"/>
                  </a:lnTo>
                  <a:lnTo>
                    <a:pt x="11965" y="102390"/>
                  </a:lnTo>
                  <a:lnTo>
                    <a:pt x="10247" y="103503"/>
                  </a:lnTo>
                  <a:lnTo>
                    <a:pt x="9101" y="105197"/>
                  </a:lnTo>
                  <a:lnTo>
                    <a:pt x="8338" y="107279"/>
                  </a:lnTo>
                  <a:lnTo>
                    <a:pt x="7035" y="108667"/>
                  </a:lnTo>
                  <a:lnTo>
                    <a:pt x="5373" y="109592"/>
                  </a:lnTo>
                  <a:lnTo>
                    <a:pt x="0" y="111334"/>
                  </a:lnTo>
                  <a:lnTo>
                    <a:pt x="6165" y="116474"/>
                  </a:lnTo>
                  <a:lnTo>
                    <a:pt x="11142" y="120512"/>
                  </a:lnTo>
                  <a:lnTo>
                    <a:pt x="16048" y="123204"/>
                  </a:lnTo>
                  <a:lnTo>
                    <a:pt x="20907" y="124998"/>
                  </a:lnTo>
                  <a:lnTo>
                    <a:pt x="25733" y="126195"/>
                  </a:lnTo>
                  <a:lnTo>
                    <a:pt x="30538" y="126993"/>
                  </a:lnTo>
                  <a:lnTo>
                    <a:pt x="35328" y="127524"/>
                  </a:lnTo>
                  <a:lnTo>
                    <a:pt x="40109" y="127879"/>
                  </a:lnTo>
                  <a:lnTo>
                    <a:pt x="44885" y="129067"/>
                  </a:lnTo>
                  <a:lnTo>
                    <a:pt x="49656" y="130812"/>
                  </a:lnTo>
                  <a:lnTo>
                    <a:pt x="54424" y="132928"/>
                  </a:lnTo>
                  <a:lnTo>
                    <a:pt x="59984" y="134339"/>
                  </a:lnTo>
                  <a:lnTo>
                    <a:pt x="66071" y="135279"/>
                  </a:lnTo>
                  <a:lnTo>
                    <a:pt x="72511" y="135906"/>
                  </a:lnTo>
                  <a:lnTo>
                    <a:pt x="77598" y="137276"/>
                  </a:lnTo>
                  <a:lnTo>
                    <a:pt x="81783" y="139143"/>
                  </a:lnTo>
                  <a:lnTo>
                    <a:pt x="85368" y="141339"/>
                  </a:lnTo>
                  <a:lnTo>
                    <a:pt x="90137" y="142804"/>
                  </a:lnTo>
                  <a:lnTo>
                    <a:pt x="95700" y="143780"/>
                  </a:lnTo>
                  <a:lnTo>
                    <a:pt x="101788" y="144431"/>
                  </a:lnTo>
                  <a:lnTo>
                    <a:pt x="107435" y="145817"/>
                  </a:lnTo>
                  <a:lnTo>
                    <a:pt x="112787" y="147694"/>
                  </a:lnTo>
                  <a:lnTo>
                    <a:pt x="117943" y="149897"/>
                  </a:lnTo>
                  <a:lnTo>
                    <a:pt x="122967" y="151367"/>
                  </a:lnTo>
                  <a:lnTo>
                    <a:pt x="127904" y="152346"/>
                  </a:lnTo>
                  <a:lnTo>
                    <a:pt x="132783" y="152999"/>
                  </a:lnTo>
                  <a:lnTo>
                    <a:pt x="137623" y="154387"/>
                  </a:lnTo>
                  <a:lnTo>
                    <a:pt x="142438" y="156265"/>
                  </a:lnTo>
                  <a:lnTo>
                    <a:pt x="147235" y="158469"/>
                  </a:lnTo>
                  <a:lnTo>
                    <a:pt x="152020" y="159939"/>
                  </a:lnTo>
                  <a:lnTo>
                    <a:pt x="156798" y="160918"/>
                  </a:lnTo>
                  <a:lnTo>
                    <a:pt x="161571" y="161571"/>
                  </a:lnTo>
                  <a:lnTo>
                    <a:pt x="165547" y="162007"/>
                  </a:lnTo>
                  <a:lnTo>
                    <a:pt x="168991" y="162297"/>
                  </a:lnTo>
                  <a:lnTo>
                    <a:pt x="172080" y="162490"/>
                  </a:lnTo>
                  <a:lnTo>
                    <a:pt x="179746" y="162705"/>
                  </a:lnTo>
                  <a:lnTo>
                    <a:pt x="184014" y="162763"/>
                  </a:lnTo>
                  <a:lnTo>
                    <a:pt x="187651" y="163753"/>
                  </a:lnTo>
                  <a:lnTo>
                    <a:pt x="193811" y="167394"/>
                  </a:lnTo>
                  <a:lnTo>
                    <a:pt x="197948" y="170248"/>
                  </a:lnTo>
                  <a:lnTo>
                    <a:pt x="201034" y="170916"/>
                  </a:lnTo>
                  <a:lnTo>
                    <a:pt x="206835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64"/>
            <p:cNvSpPr/>
            <p:nvPr/>
          </p:nvSpPr>
          <p:spPr>
            <a:xfrm>
              <a:off x="6243637" y="3703320"/>
              <a:ext cx="192882" cy="25718"/>
            </a:xfrm>
            <a:custGeom>
              <a:avLst/>
              <a:gdLst/>
              <a:ahLst/>
              <a:cxnLst/>
              <a:rect l="0" t="0" r="0" b="0"/>
              <a:pathLst>
                <a:path w="192882" h="25718">
                  <a:moveTo>
                    <a:pt x="0" y="0"/>
                  </a:moveTo>
                  <a:lnTo>
                    <a:pt x="3793" y="4550"/>
                  </a:lnTo>
                  <a:lnTo>
                    <a:pt x="5704" y="5891"/>
                  </a:lnTo>
                  <a:lnTo>
                    <a:pt x="7771" y="6785"/>
                  </a:lnTo>
                  <a:lnTo>
                    <a:pt x="9943" y="7381"/>
                  </a:lnTo>
                  <a:lnTo>
                    <a:pt x="12185" y="8730"/>
                  </a:lnTo>
                  <a:lnTo>
                    <a:pt x="14474" y="10583"/>
                  </a:lnTo>
                  <a:lnTo>
                    <a:pt x="16793" y="12770"/>
                  </a:lnTo>
                  <a:lnTo>
                    <a:pt x="19927" y="14228"/>
                  </a:lnTo>
                  <a:lnTo>
                    <a:pt x="23603" y="15200"/>
                  </a:lnTo>
                  <a:lnTo>
                    <a:pt x="27642" y="15848"/>
                  </a:lnTo>
                  <a:lnTo>
                    <a:pt x="31128" y="17233"/>
                  </a:lnTo>
                  <a:lnTo>
                    <a:pt x="34246" y="19108"/>
                  </a:lnTo>
                  <a:lnTo>
                    <a:pt x="37118" y="21311"/>
                  </a:lnTo>
                  <a:lnTo>
                    <a:pt x="40621" y="22780"/>
                  </a:lnTo>
                  <a:lnTo>
                    <a:pt x="44543" y="23759"/>
                  </a:lnTo>
                  <a:lnTo>
                    <a:pt x="48745" y="24412"/>
                  </a:lnTo>
                  <a:lnTo>
                    <a:pt x="53134" y="24847"/>
                  </a:lnTo>
                  <a:lnTo>
                    <a:pt x="57648" y="25137"/>
                  </a:lnTo>
                  <a:lnTo>
                    <a:pt x="66897" y="25459"/>
                  </a:lnTo>
                  <a:lnTo>
                    <a:pt x="100026" y="25702"/>
                  </a:lnTo>
                  <a:lnTo>
                    <a:pt x="192881" y="257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65"/>
            <p:cNvSpPr/>
            <p:nvPr/>
          </p:nvSpPr>
          <p:spPr>
            <a:xfrm>
              <a:off x="5643562" y="3549015"/>
              <a:ext cx="235745" cy="42863"/>
            </a:xfrm>
            <a:custGeom>
              <a:avLst/>
              <a:gdLst/>
              <a:ahLst/>
              <a:cxnLst/>
              <a:rect l="0" t="0" r="0" b="0"/>
              <a:pathLst>
                <a:path w="235745" h="42863">
                  <a:moveTo>
                    <a:pt x="0" y="42862"/>
                  </a:moveTo>
                  <a:lnTo>
                    <a:pt x="40911" y="42862"/>
                  </a:lnTo>
                  <a:lnTo>
                    <a:pt x="46324" y="41910"/>
                  </a:lnTo>
                  <a:lnTo>
                    <a:pt x="52314" y="40322"/>
                  </a:lnTo>
                  <a:lnTo>
                    <a:pt x="58688" y="38311"/>
                  </a:lnTo>
                  <a:lnTo>
                    <a:pt x="64526" y="36971"/>
                  </a:lnTo>
                  <a:lnTo>
                    <a:pt x="70005" y="36077"/>
                  </a:lnTo>
                  <a:lnTo>
                    <a:pt x="75245" y="35481"/>
                  </a:lnTo>
                  <a:lnTo>
                    <a:pt x="81119" y="34132"/>
                  </a:lnTo>
                  <a:lnTo>
                    <a:pt x="87417" y="32279"/>
                  </a:lnTo>
                  <a:lnTo>
                    <a:pt x="93997" y="30092"/>
                  </a:lnTo>
                  <a:lnTo>
                    <a:pt x="100764" y="28634"/>
                  </a:lnTo>
                  <a:lnTo>
                    <a:pt x="107658" y="27662"/>
                  </a:lnTo>
                  <a:lnTo>
                    <a:pt x="114634" y="27014"/>
                  </a:lnTo>
                  <a:lnTo>
                    <a:pt x="120873" y="25629"/>
                  </a:lnTo>
                  <a:lnTo>
                    <a:pt x="126619" y="23753"/>
                  </a:lnTo>
                  <a:lnTo>
                    <a:pt x="132038" y="21550"/>
                  </a:lnTo>
                  <a:lnTo>
                    <a:pt x="138032" y="20082"/>
                  </a:lnTo>
                  <a:lnTo>
                    <a:pt x="144408" y="19103"/>
                  </a:lnTo>
                  <a:lnTo>
                    <a:pt x="151041" y="18450"/>
                  </a:lnTo>
                  <a:lnTo>
                    <a:pt x="157050" y="17063"/>
                  </a:lnTo>
                  <a:lnTo>
                    <a:pt x="162644" y="15185"/>
                  </a:lnTo>
                  <a:lnTo>
                    <a:pt x="167960" y="12981"/>
                  </a:lnTo>
                  <a:lnTo>
                    <a:pt x="173093" y="11511"/>
                  </a:lnTo>
                  <a:lnTo>
                    <a:pt x="178102" y="10532"/>
                  </a:lnTo>
                  <a:lnTo>
                    <a:pt x="183028" y="9879"/>
                  </a:lnTo>
                  <a:lnTo>
                    <a:pt x="187899" y="9443"/>
                  </a:lnTo>
                  <a:lnTo>
                    <a:pt x="192736" y="9153"/>
                  </a:lnTo>
                  <a:lnTo>
                    <a:pt x="202342" y="8831"/>
                  </a:lnTo>
                  <a:lnTo>
                    <a:pt x="211903" y="8687"/>
                  </a:lnTo>
                  <a:lnTo>
                    <a:pt x="215881" y="7696"/>
                  </a:lnTo>
                  <a:lnTo>
                    <a:pt x="219327" y="6083"/>
                  </a:lnTo>
                  <a:lnTo>
                    <a:pt x="222418" y="4055"/>
                  </a:lnTo>
                  <a:lnTo>
                    <a:pt x="225272" y="2703"/>
                  </a:lnTo>
                  <a:lnTo>
                    <a:pt x="227969" y="1802"/>
                  </a:lnTo>
                  <a:lnTo>
                    <a:pt x="2357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66"/>
            <p:cNvSpPr/>
            <p:nvPr/>
          </p:nvSpPr>
          <p:spPr>
            <a:xfrm>
              <a:off x="5900737" y="3365134"/>
              <a:ext cx="253790" cy="398041"/>
            </a:xfrm>
            <a:custGeom>
              <a:avLst/>
              <a:gdLst/>
              <a:ahLst/>
              <a:cxnLst/>
              <a:rect l="0" t="0" r="0" b="0"/>
              <a:pathLst>
                <a:path w="253790" h="398041">
                  <a:moveTo>
                    <a:pt x="21431" y="55293"/>
                  </a:moveTo>
                  <a:lnTo>
                    <a:pt x="21431" y="46192"/>
                  </a:lnTo>
                  <a:lnTo>
                    <a:pt x="30956" y="39701"/>
                  </a:lnTo>
                  <a:lnTo>
                    <a:pt x="46831" y="31563"/>
                  </a:lnTo>
                  <a:lnTo>
                    <a:pt x="66939" y="22328"/>
                  </a:lnTo>
                  <a:lnTo>
                    <a:pt x="82727" y="16172"/>
                  </a:lnTo>
                  <a:lnTo>
                    <a:pt x="95632" y="12067"/>
                  </a:lnTo>
                  <a:lnTo>
                    <a:pt x="106618" y="9331"/>
                  </a:lnTo>
                  <a:lnTo>
                    <a:pt x="115528" y="6554"/>
                  </a:lnTo>
                  <a:lnTo>
                    <a:pt x="123057" y="3750"/>
                  </a:lnTo>
                  <a:lnTo>
                    <a:pt x="129663" y="929"/>
                  </a:lnTo>
                  <a:lnTo>
                    <a:pt x="135655" y="0"/>
                  </a:lnTo>
                  <a:lnTo>
                    <a:pt x="141236" y="334"/>
                  </a:lnTo>
                  <a:lnTo>
                    <a:pt x="146545" y="1508"/>
                  </a:lnTo>
                  <a:lnTo>
                    <a:pt x="151671" y="2292"/>
                  </a:lnTo>
                  <a:lnTo>
                    <a:pt x="156677" y="2814"/>
                  </a:lnTo>
                  <a:lnTo>
                    <a:pt x="161601" y="3162"/>
                  </a:lnTo>
                  <a:lnTo>
                    <a:pt x="165678" y="4347"/>
                  </a:lnTo>
                  <a:lnTo>
                    <a:pt x="172324" y="8203"/>
                  </a:lnTo>
                  <a:lnTo>
                    <a:pt x="177924" y="13091"/>
                  </a:lnTo>
                  <a:lnTo>
                    <a:pt x="185539" y="21199"/>
                  </a:lnTo>
                  <a:lnTo>
                    <a:pt x="187986" y="23991"/>
                  </a:lnTo>
                  <a:lnTo>
                    <a:pt x="188824" y="27758"/>
                  </a:lnTo>
                  <a:lnTo>
                    <a:pt x="188589" y="32174"/>
                  </a:lnTo>
                  <a:lnTo>
                    <a:pt x="187005" y="42160"/>
                  </a:lnTo>
                  <a:lnTo>
                    <a:pt x="186301" y="52949"/>
                  </a:lnTo>
                  <a:lnTo>
                    <a:pt x="185319" y="57540"/>
                  </a:lnTo>
                  <a:lnTo>
                    <a:pt x="182112" y="65182"/>
                  </a:lnTo>
                  <a:lnTo>
                    <a:pt x="175924" y="74293"/>
                  </a:lnTo>
                  <a:lnTo>
                    <a:pt x="172052" y="79390"/>
                  </a:lnTo>
                  <a:lnTo>
                    <a:pt x="163516" y="90133"/>
                  </a:lnTo>
                  <a:lnTo>
                    <a:pt x="145100" y="112552"/>
                  </a:lnTo>
                  <a:lnTo>
                    <a:pt x="140390" y="117278"/>
                  </a:lnTo>
                  <a:lnTo>
                    <a:pt x="135661" y="121382"/>
                  </a:lnTo>
                  <a:lnTo>
                    <a:pt x="130922" y="125070"/>
                  </a:lnTo>
                  <a:lnTo>
                    <a:pt x="126175" y="128481"/>
                  </a:lnTo>
                  <a:lnTo>
                    <a:pt x="121423" y="131707"/>
                  </a:lnTo>
                  <a:lnTo>
                    <a:pt x="116667" y="134811"/>
                  </a:lnTo>
                  <a:lnTo>
                    <a:pt x="109267" y="140800"/>
                  </a:lnTo>
                  <a:lnTo>
                    <a:pt x="102538" y="146636"/>
                  </a:lnTo>
                  <a:lnTo>
                    <a:pt x="98521" y="149526"/>
                  </a:lnTo>
                  <a:lnTo>
                    <a:pt x="88253" y="156457"/>
                  </a:lnTo>
                  <a:lnTo>
                    <a:pt x="84732" y="157405"/>
                  </a:lnTo>
                  <a:lnTo>
                    <a:pt x="78942" y="158119"/>
                  </a:lnTo>
                  <a:lnTo>
                    <a:pt x="84764" y="158159"/>
                  </a:lnTo>
                  <a:lnTo>
                    <a:pt x="89531" y="155622"/>
                  </a:lnTo>
                  <a:lnTo>
                    <a:pt x="96148" y="152271"/>
                  </a:lnTo>
                  <a:lnTo>
                    <a:pt x="101734" y="150782"/>
                  </a:lnTo>
                  <a:lnTo>
                    <a:pt x="108980" y="150120"/>
                  </a:lnTo>
                  <a:lnTo>
                    <a:pt x="117491" y="149826"/>
                  </a:lnTo>
                  <a:lnTo>
                    <a:pt x="126567" y="149695"/>
                  </a:lnTo>
                  <a:lnTo>
                    <a:pt x="131209" y="150613"/>
                  </a:lnTo>
                  <a:lnTo>
                    <a:pt x="135891" y="152177"/>
                  </a:lnTo>
                  <a:lnTo>
                    <a:pt x="140601" y="154172"/>
                  </a:lnTo>
                  <a:lnTo>
                    <a:pt x="146121" y="155503"/>
                  </a:lnTo>
                  <a:lnTo>
                    <a:pt x="152183" y="156390"/>
                  </a:lnTo>
                  <a:lnTo>
                    <a:pt x="158605" y="156981"/>
                  </a:lnTo>
                  <a:lnTo>
                    <a:pt x="164474" y="158328"/>
                  </a:lnTo>
                  <a:lnTo>
                    <a:pt x="169974" y="160177"/>
                  </a:lnTo>
                  <a:lnTo>
                    <a:pt x="194001" y="169991"/>
                  </a:lnTo>
                  <a:lnTo>
                    <a:pt x="199184" y="172716"/>
                  </a:lnTo>
                  <a:lnTo>
                    <a:pt x="207059" y="178284"/>
                  </a:lnTo>
                  <a:lnTo>
                    <a:pt x="211065" y="181102"/>
                  </a:lnTo>
                  <a:lnTo>
                    <a:pt x="215323" y="183933"/>
                  </a:lnTo>
                  <a:lnTo>
                    <a:pt x="219748" y="186774"/>
                  </a:lnTo>
                  <a:lnTo>
                    <a:pt x="224286" y="190572"/>
                  </a:lnTo>
                  <a:lnTo>
                    <a:pt x="228899" y="195009"/>
                  </a:lnTo>
                  <a:lnTo>
                    <a:pt x="233562" y="199872"/>
                  </a:lnTo>
                  <a:lnTo>
                    <a:pt x="240860" y="210355"/>
                  </a:lnTo>
                  <a:lnTo>
                    <a:pt x="243917" y="215818"/>
                  </a:lnTo>
                  <a:lnTo>
                    <a:pt x="247314" y="226968"/>
                  </a:lnTo>
                  <a:lnTo>
                    <a:pt x="249617" y="238273"/>
                  </a:lnTo>
                  <a:lnTo>
                    <a:pt x="253287" y="249648"/>
                  </a:lnTo>
                  <a:lnTo>
                    <a:pt x="253789" y="255348"/>
                  </a:lnTo>
                  <a:lnTo>
                    <a:pt x="252230" y="266762"/>
                  </a:lnTo>
                  <a:lnTo>
                    <a:pt x="248893" y="278184"/>
                  </a:lnTo>
                  <a:lnTo>
                    <a:pt x="244763" y="289611"/>
                  </a:lnTo>
                  <a:lnTo>
                    <a:pt x="240281" y="301039"/>
                  </a:lnTo>
                  <a:lnTo>
                    <a:pt x="237181" y="307706"/>
                  </a:lnTo>
                  <a:lnTo>
                    <a:pt x="233527" y="315009"/>
                  </a:lnTo>
                  <a:lnTo>
                    <a:pt x="229503" y="322735"/>
                  </a:lnTo>
                  <a:lnTo>
                    <a:pt x="224440" y="329790"/>
                  </a:lnTo>
                  <a:lnTo>
                    <a:pt x="218683" y="336398"/>
                  </a:lnTo>
                  <a:lnTo>
                    <a:pt x="212464" y="342709"/>
                  </a:lnTo>
                  <a:lnTo>
                    <a:pt x="205936" y="348821"/>
                  </a:lnTo>
                  <a:lnTo>
                    <a:pt x="199203" y="354801"/>
                  </a:lnTo>
                  <a:lnTo>
                    <a:pt x="192333" y="360693"/>
                  </a:lnTo>
                  <a:lnTo>
                    <a:pt x="184579" y="365573"/>
                  </a:lnTo>
                  <a:lnTo>
                    <a:pt x="176233" y="369779"/>
                  </a:lnTo>
                  <a:lnTo>
                    <a:pt x="151436" y="380249"/>
                  </a:lnTo>
                  <a:lnTo>
                    <a:pt x="143820" y="383373"/>
                  </a:lnTo>
                  <a:lnTo>
                    <a:pt x="135567" y="386408"/>
                  </a:lnTo>
                  <a:lnTo>
                    <a:pt x="117931" y="392321"/>
                  </a:lnTo>
                  <a:lnTo>
                    <a:pt x="109577" y="394278"/>
                  </a:lnTo>
                  <a:lnTo>
                    <a:pt x="101626" y="395583"/>
                  </a:lnTo>
                  <a:lnTo>
                    <a:pt x="93945" y="396453"/>
                  </a:lnTo>
                  <a:lnTo>
                    <a:pt x="86442" y="397033"/>
                  </a:lnTo>
                  <a:lnTo>
                    <a:pt x="79060" y="397420"/>
                  </a:lnTo>
                  <a:lnTo>
                    <a:pt x="64506" y="397849"/>
                  </a:lnTo>
                  <a:lnTo>
                    <a:pt x="50101" y="398040"/>
                  </a:lnTo>
                  <a:lnTo>
                    <a:pt x="44514" y="397139"/>
                  </a:lnTo>
                  <a:lnTo>
                    <a:pt x="39994" y="395586"/>
                  </a:lnTo>
                  <a:lnTo>
                    <a:pt x="36188" y="393597"/>
                  </a:lnTo>
                  <a:lnTo>
                    <a:pt x="30475" y="391320"/>
                  </a:lnTo>
                  <a:lnTo>
                    <a:pt x="23492" y="388848"/>
                  </a:lnTo>
                  <a:lnTo>
                    <a:pt x="0" y="3810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67"/>
            <p:cNvSpPr/>
            <p:nvPr/>
          </p:nvSpPr>
          <p:spPr>
            <a:xfrm>
              <a:off x="7008030" y="3454717"/>
              <a:ext cx="242877" cy="162879"/>
            </a:xfrm>
            <a:custGeom>
              <a:avLst/>
              <a:gdLst/>
              <a:ahLst/>
              <a:cxnLst/>
              <a:rect l="0" t="0" r="0" b="0"/>
              <a:pathLst>
                <a:path w="242877" h="162879">
                  <a:moveTo>
                    <a:pt x="164295" y="0"/>
                  </a:moveTo>
                  <a:lnTo>
                    <a:pt x="168411" y="0"/>
                  </a:lnTo>
                  <a:lnTo>
                    <a:pt x="164501" y="0"/>
                  </a:lnTo>
                  <a:lnTo>
                    <a:pt x="164356" y="4551"/>
                  </a:lnTo>
                  <a:lnTo>
                    <a:pt x="164307" y="8731"/>
                  </a:lnTo>
                  <a:lnTo>
                    <a:pt x="164300" y="12770"/>
                  </a:lnTo>
                  <a:lnTo>
                    <a:pt x="163505" y="15181"/>
                  </a:lnTo>
                  <a:lnTo>
                    <a:pt x="162180" y="17741"/>
                  </a:lnTo>
                  <a:lnTo>
                    <a:pt x="160504" y="20400"/>
                  </a:lnTo>
                  <a:lnTo>
                    <a:pt x="158593" y="23125"/>
                  </a:lnTo>
                  <a:lnTo>
                    <a:pt x="156524" y="25894"/>
                  </a:lnTo>
                  <a:lnTo>
                    <a:pt x="152110" y="31511"/>
                  </a:lnTo>
                  <a:lnTo>
                    <a:pt x="147503" y="37182"/>
                  </a:lnTo>
                  <a:lnTo>
                    <a:pt x="144369" y="40028"/>
                  </a:lnTo>
                  <a:lnTo>
                    <a:pt x="140692" y="42878"/>
                  </a:lnTo>
                  <a:lnTo>
                    <a:pt x="136654" y="45730"/>
                  </a:lnTo>
                  <a:lnTo>
                    <a:pt x="132373" y="49537"/>
                  </a:lnTo>
                  <a:lnTo>
                    <a:pt x="127932" y="53980"/>
                  </a:lnTo>
                  <a:lnTo>
                    <a:pt x="123385" y="58846"/>
                  </a:lnTo>
                  <a:lnTo>
                    <a:pt x="117971" y="63043"/>
                  </a:lnTo>
                  <a:lnTo>
                    <a:pt x="111981" y="66794"/>
                  </a:lnTo>
                  <a:lnTo>
                    <a:pt x="105606" y="70247"/>
                  </a:lnTo>
                  <a:lnTo>
                    <a:pt x="98975" y="73501"/>
                  </a:lnTo>
                  <a:lnTo>
                    <a:pt x="92173" y="76623"/>
                  </a:lnTo>
                  <a:lnTo>
                    <a:pt x="85257" y="79657"/>
                  </a:lnTo>
                  <a:lnTo>
                    <a:pt x="79059" y="82632"/>
                  </a:lnTo>
                  <a:lnTo>
                    <a:pt x="73340" y="85568"/>
                  </a:lnTo>
                  <a:lnTo>
                    <a:pt x="67939" y="88478"/>
                  </a:lnTo>
                  <a:lnTo>
                    <a:pt x="61957" y="91370"/>
                  </a:lnTo>
                  <a:lnTo>
                    <a:pt x="48961" y="97124"/>
                  </a:lnTo>
                  <a:lnTo>
                    <a:pt x="43750" y="99992"/>
                  </a:lnTo>
                  <a:lnTo>
                    <a:pt x="39481" y="102856"/>
                  </a:lnTo>
                  <a:lnTo>
                    <a:pt x="35842" y="105718"/>
                  </a:lnTo>
                  <a:lnTo>
                    <a:pt x="31828" y="107626"/>
                  </a:lnTo>
                  <a:lnTo>
                    <a:pt x="27565" y="108899"/>
                  </a:lnTo>
                  <a:lnTo>
                    <a:pt x="23135" y="109746"/>
                  </a:lnTo>
                  <a:lnTo>
                    <a:pt x="16097" y="110689"/>
                  </a:lnTo>
                  <a:lnTo>
                    <a:pt x="10323" y="111107"/>
                  </a:lnTo>
                  <a:lnTo>
                    <a:pt x="28" y="111442"/>
                  </a:lnTo>
                  <a:lnTo>
                    <a:pt x="0" y="115993"/>
                  </a:lnTo>
                  <a:lnTo>
                    <a:pt x="4759" y="118286"/>
                  </a:lnTo>
                  <a:lnTo>
                    <a:pt x="12694" y="120768"/>
                  </a:lnTo>
                  <a:lnTo>
                    <a:pt x="22746" y="123374"/>
                  </a:lnTo>
                  <a:lnTo>
                    <a:pt x="31829" y="125112"/>
                  </a:lnTo>
                  <a:lnTo>
                    <a:pt x="40266" y="126271"/>
                  </a:lnTo>
                  <a:lnTo>
                    <a:pt x="48271" y="127043"/>
                  </a:lnTo>
                  <a:lnTo>
                    <a:pt x="55196" y="127558"/>
                  </a:lnTo>
                  <a:lnTo>
                    <a:pt x="67123" y="128130"/>
                  </a:lnTo>
                  <a:lnTo>
                    <a:pt x="82762" y="128452"/>
                  </a:lnTo>
                  <a:lnTo>
                    <a:pt x="88508" y="129449"/>
                  </a:lnTo>
                  <a:lnTo>
                    <a:pt x="94720" y="131068"/>
                  </a:lnTo>
                  <a:lnTo>
                    <a:pt x="101243" y="133098"/>
                  </a:lnTo>
                  <a:lnTo>
                    <a:pt x="107179" y="134452"/>
                  </a:lnTo>
                  <a:lnTo>
                    <a:pt x="112724" y="135355"/>
                  </a:lnTo>
                  <a:lnTo>
                    <a:pt x="118008" y="135957"/>
                  </a:lnTo>
                  <a:lnTo>
                    <a:pt x="123912" y="136358"/>
                  </a:lnTo>
                  <a:lnTo>
                    <a:pt x="136822" y="136804"/>
                  </a:lnTo>
                  <a:lnTo>
                    <a:pt x="142804" y="137875"/>
                  </a:lnTo>
                  <a:lnTo>
                    <a:pt x="148380" y="139541"/>
                  </a:lnTo>
                  <a:lnTo>
                    <a:pt x="153685" y="141605"/>
                  </a:lnTo>
                  <a:lnTo>
                    <a:pt x="158809" y="142981"/>
                  </a:lnTo>
                  <a:lnTo>
                    <a:pt x="163812" y="143898"/>
                  </a:lnTo>
                  <a:lnTo>
                    <a:pt x="168736" y="144510"/>
                  </a:lnTo>
                  <a:lnTo>
                    <a:pt x="173606" y="144917"/>
                  </a:lnTo>
                  <a:lnTo>
                    <a:pt x="178439" y="145189"/>
                  </a:lnTo>
                  <a:lnTo>
                    <a:pt x="183250" y="145370"/>
                  </a:lnTo>
                  <a:lnTo>
                    <a:pt x="188043" y="146444"/>
                  </a:lnTo>
                  <a:lnTo>
                    <a:pt x="192827" y="148112"/>
                  </a:lnTo>
                  <a:lnTo>
                    <a:pt x="197604" y="150176"/>
                  </a:lnTo>
                  <a:lnTo>
                    <a:pt x="202376" y="151552"/>
                  </a:lnTo>
                  <a:lnTo>
                    <a:pt x="207145" y="152470"/>
                  </a:lnTo>
                  <a:lnTo>
                    <a:pt x="211911" y="153082"/>
                  </a:lnTo>
                  <a:lnTo>
                    <a:pt x="219324" y="156302"/>
                  </a:lnTo>
                  <a:lnTo>
                    <a:pt x="225265" y="159955"/>
                  </a:lnTo>
                  <a:lnTo>
                    <a:pt x="230551" y="161579"/>
                  </a:lnTo>
                  <a:lnTo>
                    <a:pt x="235546" y="162300"/>
                  </a:lnTo>
                  <a:lnTo>
                    <a:pt x="242876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68"/>
            <p:cNvSpPr/>
            <p:nvPr/>
          </p:nvSpPr>
          <p:spPr>
            <a:xfrm>
              <a:off x="7044730" y="3694747"/>
              <a:ext cx="191889" cy="17146"/>
            </a:xfrm>
            <a:custGeom>
              <a:avLst/>
              <a:gdLst/>
              <a:ahLst/>
              <a:cxnLst/>
              <a:rect l="0" t="0" r="0" b="0"/>
              <a:pathLst>
                <a:path w="191889" h="17146">
                  <a:moveTo>
                    <a:pt x="6151" y="0"/>
                  </a:moveTo>
                  <a:lnTo>
                    <a:pt x="0" y="0"/>
                  </a:lnTo>
                  <a:lnTo>
                    <a:pt x="53908" y="0"/>
                  </a:lnTo>
                  <a:lnTo>
                    <a:pt x="59420" y="953"/>
                  </a:lnTo>
                  <a:lnTo>
                    <a:pt x="65477" y="2540"/>
                  </a:lnTo>
                  <a:lnTo>
                    <a:pt x="71895" y="4551"/>
                  </a:lnTo>
                  <a:lnTo>
                    <a:pt x="77762" y="5892"/>
                  </a:lnTo>
                  <a:lnTo>
                    <a:pt x="83260" y="6785"/>
                  </a:lnTo>
                  <a:lnTo>
                    <a:pt x="88513" y="7381"/>
                  </a:lnTo>
                  <a:lnTo>
                    <a:pt x="94397" y="7778"/>
                  </a:lnTo>
                  <a:lnTo>
                    <a:pt x="107283" y="8219"/>
                  </a:lnTo>
                  <a:lnTo>
                    <a:pt x="139181" y="8542"/>
                  </a:lnTo>
                  <a:lnTo>
                    <a:pt x="144844" y="9504"/>
                  </a:lnTo>
                  <a:lnTo>
                    <a:pt x="151000" y="11099"/>
                  </a:lnTo>
                  <a:lnTo>
                    <a:pt x="157486" y="13114"/>
                  </a:lnTo>
                  <a:lnTo>
                    <a:pt x="162603" y="14458"/>
                  </a:lnTo>
                  <a:lnTo>
                    <a:pt x="166809" y="15354"/>
                  </a:lnTo>
                  <a:lnTo>
                    <a:pt x="170406" y="15951"/>
                  </a:lnTo>
                  <a:lnTo>
                    <a:pt x="174392" y="16349"/>
                  </a:lnTo>
                  <a:lnTo>
                    <a:pt x="178636" y="16614"/>
                  </a:lnTo>
                  <a:lnTo>
                    <a:pt x="191888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69"/>
            <p:cNvSpPr/>
            <p:nvPr/>
          </p:nvSpPr>
          <p:spPr>
            <a:xfrm>
              <a:off x="7365206" y="3420823"/>
              <a:ext cx="242888" cy="227351"/>
            </a:xfrm>
            <a:custGeom>
              <a:avLst/>
              <a:gdLst/>
              <a:ahLst/>
              <a:cxnLst/>
              <a:rect l="0" t="0" r="0" b="0"/>
              <a:pathLst>
                <a:path w="242888" h="227351">
                  <a:moveTo>
                    <a:pt x="0" y="33894"/>
                  </a:moveTo>
                  <a:lnTo>
                    <a:pt x="16793" y="13743"/>
                  </a:lnTo>
                  <a:lnTo>
                    <a:pt x="19926" y="11888"/>
                  </a:lnTo>
                  <a:lnTo>
                    <a:pt x="23603" y="10651"/>
                  </a:lnTo>
                  <a:lnTo>
                    <a:pt x="27641" y="9826"/>
                  </a:lnTo>
                  <a:lnTo>
                    <a:pt x="32716" y="8324"/>
                  </a:lnTo>
                  <a:lnTo>
                    <a:pt x="38479" y="6370"/>
                  </a:lnTo>
                  <a:lnTo>
                    <a:pt x="44702" y="4115"/>
                  </a:lnTo>
                  <a:lnTo>
                    <a:pt x="50439" y="2611"/>
                  </a:lnTo>
                  <a:lnTo>
                    <a:pt x="55851" y="1609"/>
                  </a:lnTo>
                  <a:lnTo>
                    <a:pt x="61047" y="941"/>
                  </a:lnTo>
                  <a:lnTo>
                    <a:pt x="66098" y="495"/>
                  </a:lnTo>
                  <a:lnTo>
                    <a:pt x="71053" y="198"/>
                  </a:lnTo>
                  <a:lnTo>
                    <a:pt x="75943" y="0"/>
                  </a:lnTo>
                  <a:lnTo>
                    <a:pt x="81585" y="821"/>
                  </a:lnTo>
                  <a:lnTo>
                    <a:pt x="87728" y="2320"/>
                  </a:lnTo>
                  <a:lnTo>
                    <a:pt x="94203" y="4272"/>
                  </a:lnTo>
                  <a:lnTo>
                    <a:pt x="100109" y="5574"/>
                  </a:lnTo>
                  <a:lnTo>
                    <a:pt x="105633" y="6441"/>
                  </a:lnTo>
                  <a:lnTo>
                    <a:pt x="110903" y="7020"/>
                  </a:lnTo>
                  <a:lnTo>
                    <a:pt x="116004" y="7406"/>
                  </a:lnTo>
                  <a:lnTo>
                    <a:pt x="125906" y="7834"/>
                  </a:lnTo>
                  <a:lnTo>
                    <a:pt x="130769" y="8901"/>
                  </a:lnTo>
                  <a:lnTo>
                    <a:pt x="135598" y="10564"/>
                  </a:lnTo>
                  <a:lnTo>
                    <a:pt x="140404" y="12626"/>
                  </a:lnTo>
                  <a:lnTo>
                    <a:pt x="145197" y="15905"/>
                  </a:lnTo>
                  <a:lnTo>
                    <a:pt x="149979" y="19997"/>
                  </a:lnTo>
                  <a:lnTo>
                    <a:pt x="154755" y="24629"/>
                  </a:lnTo>
                  <a:lnTo>
                    <a:pt x="157938" y="28670"/>
                  </a:lnTo>
                  <a:lnTo>
                    <a:pt x="161476" y="35700"/>
                  </a:lnTo>
                  <a:lnTo>
                    <a:pt x="167259" y="49564"/>
                  </a:lnTo>
                  <a:lnTo>
                    <a:pt x="167863" y="53865"/>
                  </a:lnTo>
                  <a:lnTo>
                    <a:pt x="167471" y="57685"/>
                  </a:lnTo>
                  <a:lnTo>
                    <a:pt x="166416" y="61185"/>
                  </a:lnTo>
                  <a:lnTo>
                    <a:pt x="164919" y="65423"/>
                  </a:lnTo>
                  <a:lnTo>
                    <a:pt x="161139" y="75212"/>
                  </a:lnTo>
                  <a:lnTo>
                    <a:pt x="154548" y="91433"/>
                  </a:lnTo>
                  <a:lnTo>
                    <a:pt x="151450" y="97018"/>
                  </a:lnTo>
                  <a:lnTo>
                    <a:pt x="147798" y="102647"/>
                  </a:lnTo>
                  <a:lnTo>
                    <a:pt x="143776" y="108304"/>
                  </a:lnTo>
                  <a:lnTo>
                    <a:pt x="139507" y="113981"/>
                  </a:lnTo>
                  <a:lnTo>
                    <a:pt x="130530" y="125368"/>
                  </a:lnTo>
                  <a:lnTo>
                    <a:pt x="125120" y="131072"/>
                  </a:lnTo>
                  <a:lnTo>
                    <a:pt x="119132" y="136779"/>
                  </a:lnTo>
                  <a:lnTo>
                    <a:pt x="112759" y="142490"/>
                  </a:lnTo>
                  <a:lnTo>
                    <a:pt x="107716" y="148201"/>
                  </a:lnTo>
                  <a:lnTo>
                    <a:pt x="103561" y="153914"/>
                  </a:lnTo>
                  <a:lnTo>
                    <a:pt x="99997" y="159627"/>
                  </a:lnTo>
                  <a:lnTo>
                    <a:pt x="96033" y="164389"/>
                  </a:lnTo>
                  <a:lnTo>
                    <a:pt x="91803" y="168516"/>
                  </a:lnTo>
                  <a:lnTo>
                    <a:pt x="87397" y="172219"/>
                  </a:lnTo>
                  <a:lnTo>
                    <a:pt x="80382" y="178875"/>
                  </a:lnTo>
                  <a:lnTo>
                    <a:pt x="74619" y="185007"/>
                  </a:lnTo>
                  <a:lnTo>
                    <a:pt x="69413" y="190908"/>
                  </a:lnTo>
                  <a:lnTo>
                    <a:pt x="62018" y="199585"/>
                  </a:lnTo>
                  <a:lnTo>
                    <a:pt x="60395" y="202457"/>
                  </a:lnTo>
                  <a:lnTo>
                    <a:pt x="58592" y="208189"/>
                  </a:lnTo>
                  <a:lnTo>
                    <a:pt x="57577" y="212219"/>
                  </a:lnTo>
                  <a:lnTo>
                    <a:pt x="57276" y="217964"/>
                  </a:lnTo>
                  <a:lnTo>
                    <a:pt x="57187" y="221148"/>
                  </a:lnTo>
                  <a:lnTo>
                    <a:pt x="57968" y="221595"/>
                  </a:lnTo>
                  <a:lnTo>
                    <a:pt x="60953" y="222092"/>
                  </a:lnTo>
                  <a:lnTo>
                    <a:pt x="62861" y="223177"/>
                  </a:lnTo>
                  <a:lnTo>
                    <a:pt x="67096" y="226922"/>
                  </a:lnTo>
                  <a:lnTo>
                    <a:pt x="75687" y="227350"/>
                  </a:lnTo>
                  <a:lnTo>
                    <a:pt x="88558" y="226682"/>
                  </a:lnTo>
                  <a:lnTo>
                    <a:pt x="117146" y="224352"/>
                  </a:lnTo>
                  <a:lnTo>
                    <a:pt x="137790" y="223317"/>
                  </a:lnTo>
                  <a:lnTo>
                    <a:pt x="159007" y="222734"/>
                  </a:lnTo>
                  <a:lnTo>
                    <a:pt x="175348" y="222562"/>
                  </a:lnTo>
                  <a:lnTo>
                    <a:pt x="181192" y="221585"/>
                  </a:lnTo>
                  <a:lnTo>
                    <a:pt x="187470" y="219981"/>
                  </a:lnTo>
                  <a:lnTo>
                    <a:pt x="194037" y="217960"/>
                  </a:lnTo>
                  <a:lnTo>
                    <a:pt x="200001" y="216612"/>
                  </a:lnTo>
                  <a:lnTo>
                    <a:pt x="205565" y="215713"/>
                  </a:lnTo>
                  <a:lnTo>
                    <a:pt x="210863" y="215115"/>
                  </a:lnTo>
                  <a:lnTo>
                    <a:pt x="215981" y="214715"/>
                  </a:lnTo>
                  <a:lnTo>
                    <a:pt x="220981" y="214449"/>
                  </a:lnTo>
                  <a:lnTo>
                    <a:pt x="233485" y="214074"/>
                  </a:lnTo>
                  <a:lnTo>
                    <a:pt x="242887" y="2139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70"/>
            <p:cNvSpPr/>
            <p:nvPr/>
          </p:nvSpPr>
          <p:spPr>
            <a:xfrm>
              <a:off x="7658520" y="3429104"/>
              <a:ext cx="187255" cy="214057"/>
            </a:xfrm>
            <a:custGeom>
              <a:avLst/>
              <a:gdLst/>
              <a:ahLst/>
              <a:cxnLst/>
              <a:rect l="0" t="0" r="0" b="0"/>
              <a:pathLst>
                <a:path w="187255" h="214057">
                  <a:moveTo>
                    <a:pt x="63873" y="8468"/>
                  </a:moveTo>
                  <a:lnTo>
                    <a:pt x="56816" y="0"/>
                  </a:lnTo>
                  <a:lnTo>
                    <a:pt x="56756" y="4477"/>
                  </a:lnTo>
                  <a:lnTo>
                    <a:pt x="55954" y="5808"/>
                  </a:lnTo>
                  <a:lnTo>
                    <a:pt x="54624" y="6695"/>
                  </a:lnTo>
                  <a:lnTo>
                    <a:pt x="52944" y="7285"/>
                  </a:lnTo>
                  <a:lnTo>
                    <a:pt x="51825" y="9585"/>
                  </a:lnTo>
                  <a:lnTo>
                    <a:pt x="51079" y="13023"/>
                  </a:lnTo>
                  <a:lnTo>
                    <a:pt x="50581" y="17220"/>
                  </a:lnTo>
                  <a:lnTo>
                    <a:pt x="49456" y="21922"/>
                  </a:lnTo>
                  <a:lnTo>
                    <a:pt x="47911" y="26963"/>
                  </a:lnTo>
                  <a:lnTo>
                    <a:pt x="46088" y="32228"/>
                  </a:lnTo>
                  <a:lnTo>
                    <a:pt x="43285" y="37643"/>
                  </a:lnTo>
                  <a:lnTo>
                    <a:pt x="39829" y="43158"/>
                  </a:lnTo>
                  <a:lnTo>
                    <a:pt x="35937" y="48740"/>
                  </a:lnTo>
                  <a:lnTo>
                    <a:pt x="32550" y="54366"/>
                  </a:lnTo>
                  <a:lnTo>
                    <a:pt x="29497" y="60022"/>
                  </a:lnTo>
                  <a:lnTo>
                    <a:pt x="26669" y="65697"/>
                  </a:lnTo>
                  <a:lnTo>
                    <a:pt x="23989" y="71386"/>
                  </a:lnTo>
                  <a:lnTo>
                    <a:pt x="18894" y="82787"/>
                  </a:lnTo>
                  <a:lnTo>
                    <a:pt x="16424" y="89446"/>
                  </a:lnTo>
                  <a:lnTo>
                    <a:pt x="13985" y="96743"/>
                  </a:lnTo>
                  <a:lnTo>
                    <a:pt x="11564" y="104466"/>
                  </a:lnTo>
                  <a:lnTo>
                    <a:pt x="9157" y="111519"/>
                  </a:lnTo>
                  <a:lnTo>
                    <a:pt x="6758" y="118126"/>
                  </a:lnTo>
                  <a:lnTo>
                    <a:pt x="4365" y="124436"/>
                  </a:lnTo>
                  <a:lnTo>
                    <a:pt x="2770" y="130548"/>
                  </a:lnTo>
                  <a:lnTo>
                    <a:pt x="1707" y="136527"/>
                  </a:lnTo>
                  <a:lnTo>
                    <a:pt x="997" y="142418"/>
                  </a:lnTo>
                  <a:lnTo>
                    <a:pt x="524" y="148251"/>
                  </a:lnTo>
                  <a:lnTo>
                    <a:pt x="210" y="154044"/>
                  </a:lnTo>
                  <a:lnTo>
                    <a:pt x="0" y="159811"/>
                  </a:lnTo>
                  <a:lnTo>
                    <a:pt x="653" y="165561"/>
                  </a:lnTo>
                  <a:lnTo>
                    <a:pt x="1883" y="171299"/>
                  </a:lnTo>
                  <a:lnTo>
                    <a:pt x="3496" y="177030"/>
                  </a:lnTo>
                  <a:lnTo>
                    <a:pt x="4571" y="181803"/>
                  </a:lnTo>
                  <a:lnTo>
                    <a:pt x="5289" y="185937"/>
                  </a:lnTo>
                  <a:lnTo>
                    <a:pt x="5767" y="189646"/>
                  </a:lnTo>
                  <a:lnTo>
                    <a:pt x="8415" y="196307"/>
                  </a:lnTo>
                  <a:lnTo>
                    <a:pt x="12238" y="202442"/>
                  </a:lnTo>
                  <a:lnTo>
                    <a:pt x="16582" y="208344"/>
                  </a:lnTo>
                  <a:lnTo>
                    <a:pt x="19646" y="210299"/>
                  </a:lnTo>
                  <a:lnTo>
                    <a:pt x="23277" y="211602"/>
                  </a:lnTo>
                  <a:lnTo>
                    <a:pt x="27283" y="212471"/>
                  </a:lnTo>
                  <a:lnTo>
                    <a:pt x="31542" y="213050"/>
                  </a:lnTo>
                  <a:lnTo>
                    <a:pt x="35970" y="213436"/>
                  </a:lnTo>
                  <a:lnTo>
                    <a:pt x="40509" y="213693"/>
                  </a:lnTo>
                  <a:lnTo>
                    <a:pt x="49784" y="213980"/>
                  </a:lnTo>
                  <a:lnTo>
                    <a:pt x="54482" y="214056"/>
                  </a:lnTo>
                  <a:lnTo>
                    <a:pt x="59199" y="213154"/>
                  </a:lnTo>
                  <a:lnTo>
                    <a:pt x="63932" y="211600"/>
                  </a:lnTo>
                  <a:lnTo>
                    <a:pt x="86727" y="202263"/>
                  </a:lnTo>
                  <a:lnTo>
                    <a:pt x="92603" y="199577"/>
                  </a:lnTo>
                  <a:lnTo>
                    <a:pt x="98108" y="196834"/>
                  </a:lnTo>
                  <a:lnTo>
                    <a:pt x="103365" y="194053"/>
                  </a:lnTo>
                  <a:lnTo>
                    <a:pt x="108457" y="190294"/>
                  </a:lnTo>
                  <a:lnTo>
                    <a:pt x="113440" y="185883"/>
                  </a:lnTo>
                  <a:lnTo>
                    <a:pt x="118349" y="181037"/>
                  </a:lnTo>
                  <a:lnTo>
                    <a:pt x="124003" y="175902"/>
                  </a:lnTo>
                  <a:lnTo>
                    <a:pt x="136635" y="165116"/>
                  </a:lnTo>
                  <a:lnTo>
                    <a:pt x="142544" y="159572"/>
                  </a:lnTo>
                  <a:lnTo>
                    <a:pt x="148070" y="153972"/>
                  </a:lnTo>
                  <a:lnTo>
                    <a:pt x="153342" y="148333"/>
                  </a:lnTo>
                  <a:lnTo>
                    <a:pt x="163433" y="136988"/>
                  </a:lnTo>
                  <a:lnTo>
                    <a:pt x="168347" y="131296"/>
                  </a:lnTo>
                  <a:lnTo>
                    <a:pt x="172416" y="125596"/>
                  </a:lnTo>
                  <a:lnTo>
                    <a:pt x="175923" y="119891"/>
                  </a:lnTo>
                  <a:lnTo>
                    <a:pt x="179055" y="114182"/>
                  </a:lnTo>
                  <a:lnTo>
                    <a:pt x="181936" y="108471"/>
                  </a:lnTo>
                  <a:lnTo>
                    <a:pt x="184650" y="102760"/>
                  </a:lnTo>
                  <a:lnTo>
                    <a:pt x="187254" y="97047"/>
                  </a:lnTo>
                  <a:lnTo>
                    <a:pt x="185021" y="85618"/>
                  </a:lnTo>
                  <a:lnTo>
                    <a:pt x="179564" y="70379"/>
                  </a:lnTo>
                  <a:lnTo>
                    <a:pt x="171957" y="52599"/>
                  </a:lnTo>
                  <a:lnTo>
                    <a:pt x="164504" y="40746"/>
                  </a:lnTo>
                  <a:lnTo>
                    <a:pt x="157154" y="32845"/>
                  </a:lnTo>
                  <a:lnTo>
                    <a:pt x="149873" y="27576"/>
                  </a:lnTo>
                  <a:lnTo>
                    <a:pt x="143431" y="23112"/>
                  </a:lnTo>
                  <a:lnTo>
                    <a:pt x="132040" y="15612"/>
                  </a:lnTo>
                  <a:lnTo>
                    <a:pt x="125987" y="13230"/>
                  </a:lnTo>
                  <a:lnTo>
                    <a:pt x="119570" y="11643"/>
                  </a:lnTo>
                  <a:lnTo>
                    <a:pt x="112911" y="10585"/>
                  </a:lnTo>
                  <a:lnTo>
                    <a:pt x="106089" y="9879"/>
                  </a:lnTo>
                  <a:lnTo>
                    <a:pt x="99161" y="9409"/>
                  </a:lnTo>
                  <a:lnTo>
                    <a:pt x="85114" y="8886"/>
                  </a:lnTo>
                  <a:lnTo>
                    <a:pt x="53353" y="8523"/>
                  </a:lnTo>
                  <a:lnTo>
                    <a:pt x="48128" y="9457"/>
                  </a:lnTo>
                  <a:lnTo>
                    <a:pt x="43058" y="11032"/>
                  </a:lnTo>
                  <a:lnTo>
                    <a:pt x="38090" y="13035"/>
                  </a:lnTo>
                  <a:lnTo>
                    <a:pt x="33985" y="14370"/>
                  </a:lnTo>
                  <a:lnTo>
                    <a:pt x="30454" y="15260"/>
                  </a:lnTo>
                  <a:lnTo>
                    <a:pt x="27306" y="15854"/>
                  </a:lnTo>
                  <a:lnTo>
                    <a:pt x="23620" y="16250"/>
                  </a:lnTo>
                  <a:lnTo>
                    <a:pt x="19575" y="16513"/>
                  </a:lnTo>
                  <a:lnTo>
                    <a:pt x="6723" y="170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7101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 a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f(x)=2x-3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f(2) = 2(2)-3</a:t>
            </a:r>
          </a:p>
          <a:p>
            <a:pPr marL="0" indent="0">
              <a:buNone/>
            </a:pPr>
            <a:r>
              <a:rPr lang="en-US" dirty="0" smtClean="0"/>
              <a:t>f(2) = 4-3</a:t>
            </a:r>
          </a:p>
          <a:p>
            <a:pPr marL="0" indent="0">
              <a:buNone/>
            </a:pPr>
            <a:r>
              <a:rPr lang="en-US" dirty="0" smtClean="0"/>
              <a:t>f(2) = 1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457450" y="3326164"/>
            <a:ext cx="1235869" cy="480027"/>
            <a:chOff x="2457450" y="3326164"/>
            <a:chExt cx="1235869" cy="480027"/>
          </a:xfrm>
        </p:grpSpPr>
        <p:sp>
          <p:nvSpPr>
            <p:cNvPr id="4" name="SMARTInkAnnotation408"/>
            <p:cNvSpPr/>
            <p:nvPr/>
          </p:nvSpPr>
          <p:spPr>
            <a:xfrm>
              <a:off x="2504082" y="3411864"/>
              <a:ext cx="210498" cy="273915"/>
            </a:xfrm>
            <a:custGeom>
              <a:avLst/>
              <a:gdLst/>
              <a:ahLst/>
              <a:cxnLst/>
              <a:rect l="0" t="0" r="0" b="0"/>
              <a:pathLst>
                <a:path w="210498" h="273915">
                  <a:moveTo>
                    <a:pt x="167680" y="17136"/>
                  </a:moveTo>
                  <a:lnTo>
                    <a:pt x="161529" y="9755"/>
                  </a:lnTo>
                  <a:lnTo>
                    <a:pt x="158861" y="9093"/>
                  </a:lnTo>
                  <a:lnTo>
                    <a:pt x="153319" y="8633"/>
                  </a:lnTo>
                  <a:lnTo>
                    <a:pt x="149920" y="8594"/>
                  </a:lnTo>
                  <a:lnTo>
                    <a:pt x="147903" y="7631"/>
                  </a:lnTo>
                  <a:lnTo>
                    <a:pt x="142065" y="2678"/>
                  </a:lnTo>
                  <a:lnTo>
                    <a:pt x="140420" y="1185"/>
                  </a:lnTo>
                  <a:lnTo>
                    <a:pt x="137573" y="521"/>
                  </a:lnTo>
                  <a:lnTo>
                    <a:pt x="132868" y="227"/>
                  </a:lnTo>
                  <a:lnTo>
                    <a:pt x="119029" y="37"/>
                  </a:lnTo>
                  <a:lnTo>
                    <a:pt x="104624" y="0"/>
                  </a:lnTo>
                  <a:lnTo>
                    <a:pt x="101036" y="950"/>
                  </a:lnTo>
                  <a:lnTo>
                    <a:pt x="94934" y="4544"/>
                  </a:lnTo>
                  <a:lnTo>
                    <a:pt x="91401" y="5884"/>
                  </a:lnTo>
                  <a:lnTo>
                    <a:pt x="87459" y="6777"/>
                  </a:lnTo>
                  <a:lnTo>
                    <a:pt x="83243" y="7373"/>
                  </a:lnTo>
                  <a:lnTo>
                    <a:pt x="79638" y="7769"/>
                  </a:lnTo>
                  <a:lnTo>
                    <a:pt x="73517" y="8210"/>
                  </a:lnTo>
                  <a:lnTo>
                    <a:pt x="70774" y="9281"/>
                  </a:lnTo>
                  <a:lnTo>
                    <a:pt x="65608" y="13009"/>
                  </a:lnTo>
                  <a:lnTo>
                    <a:pt x="62326" y="14385"/>
                  </a:lnTo>
                  <a:lnTo>
                    <a:pt x="58550" y="15302"/>
                  </a:lnTo>
                  <a:lnTo>
                    <a:pt x="54445" y="15913"/>
                  </a:lnTo>
                  <a:lnTo>
                    <a:pt x="50915" y="17273"/>
                  </a:lnTo>
                  <a:lnTo>
                    <a:pt x="44876" y="21324"/>
                  </a:lnTo>
                  <a:lnTo>
                    <a:pt x="39546" y="23760"/>
                  </a:lnTo>
                  <a:lnTo>
                    <a:pt x="37014" y="24409"/>
                  </a:lnTo>
                  <a:lnTo>
                    <a:pt x="32083" y="27671"/>
                  </a:lnTo>
                  <a:lnTo>
                    <a:pt x="27246" y="32295"/>
                  </a:lnTo>
                  <a:lnTo>
                    <a:pt x="22450" y="37526"/>
                  </a:lnTo>
                  <a:lnTo>
                    <a:pt x="15288" y="45826"/>
                  </a:lnTo>
                  <a:lnTo>
                    <a:pt x="8139" y="54317"/>
                  </a:lnTo>
                  <a:lnTo>
                    <a:pt x="6550" y="57163"/>
                  </a:lnTo>
                  <a:lnTo>
                    <a:pt x="4786" y="62866"/>
                  </a:lnTo>
                  <a:lnTo>
                    <a:pt x="3521" y="64767"/>
                  </a:lnTo>
                  <a:lnTo>
                    <a:pt x="1884" y="66035"/>
                  </a:lnTo>
                  <a:lnTo>
                    <a:pt x="0" y="66881"/>
                  </a:lnTo>
                  <a:lnTo>
                    <a:pt x="1124" y="71254"/>
                  </a:lnTo>
                  <a:lnTo>
                    <a:pt x="4255" y="77979"/>
                  </a:lnTo>
                  <a:lnTo>
                    <a:pt x="8724" y="86273"/>
                  </a:lnTo>
                  <a:lnTo>
                    <a:pt x="11703" y="92755"/>
                  </a:lnTo>
                  <a:lnTo>
                    <a:pt x="13689" y="98029"/>
                  </a:lnTo>
                  <a:lnTo>
                    <a:pt x="15013" y="102497"/>
                  </a:lnTo>
                  <a:lnTo>
                    <a:pt x="17483" y="105475"/>
                  </a:lnTo>
                  <a:lnTo>
                    <a:pt x="20718" y="107461"/>
                  </a:lnTo>
                  <a:lnTo>
                    <a:pt x="24461" y="108785"/>
                  </a:lnTo>
                  <a:lnTo>
                    <a:pt x="30738" y="110257"/>
                  </a:lnTo>
                  <a:lnTo>
                    <a:pt x="33523" y="110649"/>
                  </a:lnTo>
                  <a:lnTo>
                    <a:pt x="36967" y="111863"/>
                  </a:lnTo>
                  <a:lnTo>
                    <a:pt x="40850" y="113625"/>
                  </a:lnTo>
                  <a:lnTo>
                    <a:pt x="45027" y="115752"/>
                  </a:lnTo>
                  <a:lnTo>
                    <a:pt x="48605" y="117170"/>
                  </a:lnTo>
                  <a:lnTo>
                    <a:pt x="54697" y="118745"/>
                  </a:lnTo>
                  <a:lnTo>
                    <a:pt x="58227" y="118213"/>
                  </a:lnTo>
                  <a:lnTo>
                    <a:pt x="62167" y="116906"/>
                  </a:lnTo>
                  <a:lnTo>
                    <a:pt x="66382" y="115081"/>
                  </a:lnTo>
                  <a:lnTo>
                    <a:pt x="70779" y="113865"/>
                  </a:lnTo>
                  <a:lnTo>
                    <a:pt x="75298" y="113055"/>
                  </a:lnTo>
                  <a:lnTo>
                    <a:pt x="79899" y="112514"/>
                  </a:lnTo>
                  <a:lnTo>
                    <a:pt x="85347" y="112154"/>
                  </a:lnTo>
                  <a:lnTo>
                    <a:pt x="97750" y="111753"/>
                  </a:lnTo>
                  <a:lnTo>
                    <a:pt x="129294" y="111461"/>
                  </a:lnTo>
                  <a:lnTo>
                    <a:pt x="134152" y="112404"/>
                  </a:lnTo>
                  <a:lnTo>
                    <a:pt x="138978" y="113986"/>
                  </a:lnTo>
                  <a:lnTo>
                    <a:pt x="143783" y="115992"/>
                  </a:lnTo>
                  <a:lnTo>
                    <a:pt x="148573" y="117330"/>
                  </a:lnTo>
                  <a:lnTo>
                    <a:pt x="153355" y="118222"/>
                  </a:lnTo>
                  <a:lnTo>
                    <a:pt x="158130" y="118817"/>
                  </a:lnTo>
                  <a:lnTo>
                    <a:pt x="162901" y="120166"/>
                  </a:lnTo>
                  <a:lnTo>
                    <a:pt x="167669" y="122017"/>
                  </a:lnTo>
                  <a:lnTo>
                    <a:pt x="172435" y="124204"/>
                  </a:lnTo>
                  <a:lnTo>
                    <a:pt x="176406" y="125662"/>
                  </a:lnTo>
                  <a:lnTo>
                    <a:pt x="182935" y="127282"/>
                  </a:lnTo>
                  <a:lnTo>
                    <a:pt x="186582" y="128667"/>
                  </a:lnTo>
                  <a:lnTo>
                    <a:pt x="190600" y="130542"/>
                  </a:lnTo>
                  <a:lnTo>
                    <a:pt x="194866" y="132745"/>
                  </a:lnTo>
                  <a:lnTo>
                    <a:pt x="198504" y="135166"/>
                  </a:lnTo>
                  <a:lnTo>
                    <a:pt x="204663" y="140396"/>
                  </a:lnTo>
                  <a:lnTo>
                    <a:pt x="206623" y="143124"/>
                  </a:lnTo>
                  <a:lnTo>
                    <a:pt x="207929" y="145895"/>
                  </a:lnTo>
                  <a:lnTo>
                    <a:pt x="209381" y="151515"/>
                  </a:lnTo>
                  <a:lnTo>
                    <a:pt x="210027" y="157187"/>
                  </a:lnTo>
                  <a:lnTo>
                    <a:pt x="210313" y="165423"/>
                  </a:lnTo>
                  <a:lnTo>
                    <a:pt x="210497" y="181682"/>
                  </a:lnTo>
                  <a:lnTo>
                    <a:pt x="209719" y="184936"/>
                  </a:lnTo>
                  <a:lnTo>
                    <a:pt x="206737" y="191091"/>
                  </a:lnTo>
                  <a:lnTo>
                    <a:pt x="202765" y="199542"/>
                  </a:lnTo>
                  <a:lnTo>
                    <a:pt x="200595" y="204462"/>
                  </a:lnTo>
                  <a:lnTo>
                    <a:pt x="196067" y="212470"/>
                  </a:lnTo>
                  <a:lnTo>
                    <a:pt x="191409" y="219203"/>
                  </a:lnTo>
                  <a:lnTo>
                    <a:pt x="186693" y="225371"/>
                  </a:lnTo>
                  <a:lnTo>
                    <a:pt x="183530" y="228349"/>
                  </a:lnTo>
                  <a:lnTo>
                    <a:pt x="179834" y="231288"/>
                  </a:lnTo>
                  <a:lnTo>
                    <a:pt x="175783" y="234199"/>
                  </a:lnTo>
                  <a:lnTo>
                    <a:pt x="171494" y="237092"/>
                  </a:lnTo>
                  <a:lnTo>
                    <a:pt x="162496" y="242847"/>
                  </a:lnTo>
                  <a:lnTo>
                    <a:pt x="148505" y="251441"/>
                  </a:lnTo>
                  <a:lnTo>
                    <a:pt x="144578" y="254302"/>
                  </a:lnTo>
                  <a:lnTo>
                    <a:pt x="138098" y="260020"/>
                  </a:lnTo>
                  <a:lnTo>
                    <a:pt x="134465" y="261926"/>
                  </a:lnTo>
                  <a:lnTo>
                    <a:pt x="130456" y="263197"/>
                  </a:lnTo>
                  <a:lnTo>
                    <a:pt x="126195" y="264044"/>
                  </a:lnTo>
                  <a:lnTo>
                    <a:pt x="121767" y="265561"/>
                  </a:lnTo>
                  <a:lnTo>
                    <a:pt x="117227" y="267525"/>
                  </a:lnTo>
                  <a:lnTo>
                    <a:pt x="112614" y="269787"/>
                  </a:lnTo>
                  <a:lnTo>
                    <a:pt x="107950" y="271295"/>
                  </a:lnTo>
                  <a:lnTo>
                    <a:pt x="103254" y="272300"/>
                  </a:lnTo>
                  <a:lnTo>
                    <a:pt x="98536" y="272971"/>
                  </a:lnTo>
                  <a:lnTo>
                    <a:pt x="93802" y="273417"/>
                  </a:lnTo>
                  <a:lnTo>
                    <a:pt x="89060" y="273715"/>
                  </a:lnTo>
                  <a:lnTo>
                    <a:pt x="84310" y="273914"/>
                  </a:lnTo>
                  <a:lnTo>
                    <a:pt x="80350" y="273094"/>
                  </a:lnTo>
                  <a:lnTo>
                    <a:pt x="73833" y="269642"/>
                  </a:lnTo>
                  <a:lnTo>
                    <a:pt x="70191" y="268341"/>
                  </a:lnTo>
                  <a:lnTo>
                    <a:pt x="66175" y="267474"/>
                  </a:lnTo>
                  <a:lnTo>
                    <a:pt x="61910" y="266895"/>
                  </a:lnTo>
                  <a:lnTo>
                    <a:pt x="58273" y="265557"/>
                  </a:lnTo>
                  <a:lnTo>
                    <a:pt x="52115" y="261530"/>
                  </a:lnTo>
                  <a:lnTo>
                    <a:pt x="46732" y="259106"/>
                  </a:lnTo>
                  <a:lnTo>
                    <a:pt x="44186" y="258459"/>
                  </a:lnTo>
                  <a:lnTo>
                    <a:pt x="39239" y="255200"/>
                  </a:lnTo>
                  <a:lnTo>
                    <a:pt x="36809" y="252998"/>
                  </a:lnTo>
                  <a:lnTo>
                    <a:pt x="31992" y="250551"/>
                  </a:lnTo>
                  <a:lnTo>
                    <a:pt x="29597" y="249898"/>
                  </a:lnTo>
                  <a:lnTo>
                    <a:pt x="24818" y="246634"/>
                  </a:lnTo>
                  <a:lnTo>
                    <a:pt x="22432" y="244429"/>
                  </a:lnTo>
                  <a:lnTo>
                    <a:pt x="17665" y="241980"/>
                  </a:lnTo>
                  <a:lnTo>
                    <a:pt x="11929" y="240408"/>
                  </a:lnTo>
                  <a:lnTo>
                    <a:pt x="11459" y="239327"/>
                  </a:lnTo>
                  <a:lnTo>
                    <a:pt x="10518" y="2314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09"/>
            <p:cNvSpPr/>
            <p:nvPr/>
          </p:nvSpPr>
          <p:spPr>
            <a:xfrm>
              <a:off x="2810521" y="3377596"/>
              <a:ext cx="282723" cy="25687"/>
            </a:xfrm>
            <a:custGeom>
              <a:avLst/>
              <a:gdLst/>
              <a:ahLst/>
              <a:cxnLst/>
              <a:rect l="0" t="0" r="0" b="0"/>
              <a:pathLst>
                <a:path w="282723" h="25687">
                  <a:moveTo>
                    <a:pt x="4116" y="25686"/>
                  </a:moveTo>
                  <a:lnTo>
                    <a:pt x="0" y="25686"/>
                  </a:lnTo>
                  <a:lnTo>
                    <a:pt x="52168" y="25686"/>
                  </a:lnTo>
                  <a:lnTo>
                    <a:pt x="57582" y="24733"/>
                  </a:lnTo>
                  <a:lnTo>
                    <a:pt x="63572" y="23146"/>
                  </a:lnTo>
                  <a:lnTo>
                    <a:pt x="69948" y="21135"/>
                  </a:lnTo>
                  <a:lnTo>
                    <a:pt x="75785" y="19795"/>
                  </a:lnTo>
                  <a:lnTo>
                    <a:pt x="81264" y="18901"/>
                  </a:lnTo>
                  <a:lnTo>
                    <a:pt x="86504" y="18305"/>
                  </a:lnTo>
                  <a:lnTo>
                    <a:pt x="92379" y="16956"/>
                  </a:lnTo>
                  <a:lnTo>
                    <a:pt x="98677" y="15103"/>
                  </a:lnTo>
                  <a:lnTo>
                    <a:pt x="105257" y="12916"/>
                  </a:lnTo>
                  <a:lnTo>
                    <a:pt x="111230" y="11457"/>
                  </a:lnTo>
                  <a:lnTo>
                    <a:pt x="116801" y="10485"/>
                  </a:lnTo>
                  <a:lnTo>
                    <a:pt x="122102" y="9837"/>
                  </a:lnTo>
                  <a:lnTo>
                    <a:pt x="128017" y="9405"/>
                  </a:lnTo>
                  <a:lnTo>
                    <a:pt x="140939" y="8925"/>
                  </a:lnTo>
                  <a:lnTo>
                    <a:pt x="161602" y="8655"/>
                  </a:lnTo>
                  <a:lnTo>
                    <a:pt x="167844" y="7664"/>
                  </a:lnTo>
                  <a:lnTo>
                    <a:pt x="173593" y="6052"/>
                  </a:lnTo>
                  <a:lnTo>
                    <a:pt x="179013" y="4024"/>
                  </a:lnTo>
                  <a:lnTo>
                    <a:pt x="185008" y="2672"/>
                  </a:lnTo>
                  <a:lnTo>
                    <a:pt x="191386" y="1771"/>
                  </a:lnTo>
                  <a:lnTo>
                    <a:pt x="198019" y="1170"/>
                  </a:lnTo>
                  <a:lnTo>
                    <a:pt x="204028" y="770"/>
                  </a:lnTo>
                  <a:lnTo>
                    <a:pt x="214939" y="325"/>
                  </a:lnTo>
                  <a:lnTo>
                    <a:pt x="234879" y="39"/>
                  </a:lnTo>
                  <a:lnTo>
                    <a:pt x="244525" y="0"/>
                  </a:lnTo>
                  <a:lnTo>
                    <a:pt x="248526" y="942"/>
                  </a:lnTo>
                  <a:lnTo>
                    <a:pt x="251987" y="2522"/>
                  </a:lnTo>
                  <a:lnTo>
                    <a:pt x="255089" y="4529"/>
                  </a:lnTo>
                  <a:lnTo>
                    <a:pt x="258743" y="5866"/>
                  </a:lnTo>
                  <a:lnTo>
                    <a:pt x="262768" y="6758"/>
                  </a:lnTo>
                  <a:lnTo>
                    <a:pt x="273048" y="8189"/>
                  </a:lnTo>
                  <a:lnTo>
                    <a:pt x="280899" y="8495"/>
                  </a:lnTo>
                  <a:lnTo>
                    <a:pt x="282722" y="85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10"/>
            <p:cNvSpPr/>
            <p:nvPr/>
          </p:nvSpPr>
          <p:spPr>
            <a:xfrm>
              <a:off x="2946253" y="3386137"/>
              <a:ext cx="54123" cy="255949"/>
            </a:xfrm>
            <a:custGeom>
              <a:avLst/>
              <a:gdLst/>
              <a:ahLst/>
              <a:cxnLst/>
              <a:rect l="0" t="0" r="0" b="0"/>
              <a:pathLst>
                <a:path w="54123" h="255949">
                  <a:moveTo>
                    <a:pt x="4115" y="0"/>
                  </a:moveTo>
                  <a:lnTo>
                    <a:pt x="0" y="0"/>
                  </a:lnTo>
                  <a:lnTo>
                    <a:pt x="1757" y="0"/>
                  </a:lnTo>
                  <a:lnTo>
                    <a:pt x="2543" y="953"/>
                  </a:lnTo>
                  <a:lnTo>
                    <a:pt x="3067" y="2540"/>
                  </a:lnTo>
                  <a:lnTo>
                    <a:pt x="3417" y="4551"/>
                  </a:lnTo>
                  <a:lnTo>
                    <a:pt x="4443" y="5892"/>
                  </a:lnTo>
                  <a:lnTo>
                    <a:pt x="5922" y="6785"/>
                  </a:lnTo>
                  <a:lnTo>
                    <a:pt x="7701" y="7381"/>
                  </a:lnTo>
                  <a:lnTo>
                    <a:pt x="8887" y="8731"/>
                  </a:lnTo>
                  <a:lnTo>
                    <a:pt x="9678" y="10583"/>
                  </a:lnTo>
                  <a:lnTo>
                    <a:pt x="10947" y="15849"/>
                  </a:lnTo>
                  <a:lnTo>
                    <a:pt x="11845" y="17233"/>
                  </a:lnTo>
                  <a:lnTo>
                    <a:pt x="13237" y="19109"/>
                  </a:lnTo>
                  <a:lnTo>
                    <a:pt x="14959" y="21312"/>
                  </a:lnTo>
                  <a:lnTo>
                    <a:pt x="16107" y="24685"/>
                  </a:lnTo>
                  <a:lnTo>
                    <a:pt x="16872" y="28839"/>
                  </a:lnTo>
                  <a:lnTo>
                    <a:pt x="17382" y="33514"/>
                  </a:lnTo>
                  <a:lnTo>
                    <a:pt x="18516" y="37583"/>
                  </a:lnTo>
                  <a:lnTo>
                    <a:pt x="20066" y="41247"/>
                  </a:lnTo>
                  <a:lnTo>
                    <a:pt x="21893" y="44643"/>
                  </a:lnTo>
                  <a:lnTo>
                    <a:pt x="23111" y="47860"/>
                  </a:lnTo>
                  <a:lnTo>
                    <a:pt x="24464" y="53973"/>
                  </a:lnTo>
                  <a:lnTo>
                    <a:pt x="25619" y="57890"/>
                  </a:lnTo>
                  <a:lnTo>
                    <a:pt x="27182" y="62406"/>
                  </a:lnTo>
                  <a:lnTo>
                    <a:pt x="29018" y="67321"/>
                  </a:lnTo>
                  <a:lnTo>
                    <a:pt x="30242" y="71551"/>
                  </a:lnTo>
                  <a:lnTo>
                    <a:pt x="31602" y="78791"/>
                  </a:lnTo>
                  <a:lnTo>
                    <a:pt x="32759" y="83007"/>
                  </a:lnTo>
                  <a:lnTo>
                    <a:pt x="34323" y="87723"/>
                  </a:lnTo>
                  <a:lnTo>
                    <a:pt x="36160" y="92772"/>
                  </a:lnTo>
                  <a:lnTo>
                    <a:pt x="37385" y="98043"/>
                  </a:lnTo>
                  <a:lnTo>
                    <a:pt x="38202" y="103462"/>
                  </a:lnTo>
                  <a:lnTo>
                    <a:pt x="38746" y="108980"/>
                  </a:lnTo>
                  <a:lnTo>
                    <a:pt x="39902" y="114563"/>
                  </a:lnTo>
                  <a:lnTo>
                    <a:pt x="41467" y="120191"/>
                  </a:lnTo>
                  <a:lnTo>
                    <a:pt x="43304" y="125847"/>
                  </a:lnTo>
                  <a:lnTo>
                    <a:pt x="44528" y="132476"/>
                  </a:lnTo>
                  <a:lnTo>
                    <a:pt x="45345" y="139752"/>
                  </a:lnTo>
                  <a:lnTo>
                    <a:pt x="45889" y="147460"/>
                  </a:lnTo>
                  <a:lnTo>
                    <a:pt x="46252" y="154505"/>
                  </a:lnTo>
                  <a:lnTo>
                    <a:pt x="46655" y="167411"/>
                  </a:lnTo>
                  <a:lnTo>
                    <a:pt x="46882" y="180837"/>
                  </a:lnTo>
                  <a:lnTo>
                    <a:pt x="46978" y="247228"/>
                  </a:lnTo>
                  <a:lnTo>
                    <a:pt x="47772" y="247686"/>
                  </a:lnTo>
                  <a:lnTo>
                    <a:pt x="49094" y="247992"/>
                  </a:lnTo>
                  <a:lnTo>
                    <a:pt x="50770" y="248195"/>
                  </a:lnTo>
                  <a:lnTo>
                    <a:pt x="51888" y="249284"/>
                  </a:lnTo>
                  <a:lnTo>
                    <a:pt x="52632" y="250961"/>
                  </a:lnTo>
                  <a:lnTo>
                    <a:pt x="53827" y="255948"/>
                  </a:lnTo>
                  <a:lnTo>
                    <a:pt x="53925" y="255405"/>
                  </a:lnTo>
                  <a:lnTo>
                    <a:pt x="54122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11"/>
            <p:cNvSpPr/>
            <p:nvPr/>
          </p:nvSpPr>
          <p:spPr>
            <a:xfrm>
              <a:off x="3114675" y="3420459"/>
              <a:ext cx="185735" cy="197021"/>
            </a:xfrm>
            <a:custGeom>
              <a:avLst/>
              <a:gdLst/>
              <a:ahLst/>
              <a:cxnLst/>
              <a:rect l="0" t="0" r="0" b="0"/>
              <a:pathLst>
                <a:path w="185735" h="197021">
                  <a:moveTo>
                    <a:pt x="21431" y="8541"/>
                  </a:moveTo>
                  <a:lnTo>
                    <a:pt x="17638" y="22193"/>
                  </a:lnTo>
                  <a:lnTo>
                    <a:pt x="16521" y="27167"/>
                  </a:lnTo>
                  <a:lnTo>
                    <a:pt x="15776" y="31436"/>
                  </a:lnTo>
                  <a:lnTo>
                    <a:pt x="15280" y="35234"/>
                  </a:lnTo>
                  <a:lnTo>
                    <a:pt x="14949" y="38719"/>
                  </a:lnTo>
                  <a:lnTo>
                    <a:pt x="14728" y="41995"/>
                  </a:lnTo>
                  <a:lnTo>
                    <a:pt x="14581" y="45131"/>
                  </a:lnTo>
                  <a:lnTo>
                    <a:pt x="13689" y="49126"/>
                  </a:lnTo>
                  <a:lnTo>
                    <a:pt x="12301" y="53695"/>
                  </a:lnTo>
                  <a:lnTo>
                    <a:pt x="10582" y="58646"/>
                  </a:lnTo>
                  <a:lnTo>
                    <a:pt x="9436" y="63852"/>
                  </a:lnTo>
                  <a:lnTo>
                    <a:pt x="8671" y="69227"/>
                  </a:lnTo>
                  <a:lnTo>
                    <a:pt x="8162" y="74716"/>
                  </a:lnTo>
                  <a:lnTo>
                    <a:pt x="7823" y="79328"/>
                  </a:lnTo>
                  <a:lnTo>
                    <a:pt x="7596" y="83354"/>
                  </a:lnTo>
                  <a:lnTo>
                    <a:pt x="7445" y="86992"/>
                  </a:lnTo>
                  <a:lnTo>
                    <a:pt x="7277" y="96113"/>
                  </a:lnTo>
                  <a:lnTo>
                    <a:pt x="7233" y="101212"/>
                  </a:lnTo>
                  <a:lnTo>
                    <a:pt x="7997" y="106517"/>
                  </a:lnTo>
                  <a:lnTo>
                    <a:pt x="9300" y="111958"/>
                  </a:lnTo>
                  <a:lnTo>
                    <a:pt x="10962" y="117490"/>
                  </a:lnTo>
                  <a:lnTo>
                    <a:pt x="12070" y="122132"/>
                  </a:lnTo>
                  <a:lnTo>
                    <a:pt x="12809" y="126178"/>
                  </a:lnTo>
                  <a:lnTo>
                    <a:pt x="13302" y="129828"/>
                  </a:lnTo>
                  <a:lnTo>
                    <a:pt x="14424" y="133214"/>
                  </a:lnTo>
                  <a:lnTo>
                    <a:pt x="15966" y="136423"/>
                  </a:lnTo>
                  <a:lnTo>
                    <a:pt x="17788" y="139516"/>
                  </a:lnTo>
                  <a:lnTo>
                    <a:pt x="19002" y="143482"/>
                  </a:lnTo>
                  <a:lnTo>
                    <a:pt x="19811" y="148032"/>
                  </a:lnTo>
                  <a:lnTo>
                    <a:pt x="20351" y="152970"/>
                  </a:lnTo>
                  <a:lnTo>
                    <a:pt x="21505" y="157214"/>
                  </a:lnTo>
                  <a:lnTo>
                    <a:pt x="23068" y="160996"/>
                  </a:lnTo>
                  <a:lnTo>
                    <a:pt x="24903" y="164470"/>
                  </a:lnTo>
                  <a:lnTo>
                    <a:pt x="26921" y="167739"/>
                  </a:lnTo>
                  <a:lnTo>
                    <a:pt x="29060" y="170870"/>
                  </a:lnTo>
                  <a:lnTo>
                    <a:pt x="31279" y="173911"/>
                  </a:lnTo>
                  <a:lnTo>
                    <a:pt x="34346" y="175937"/>
                  </a:lnTo>
                  <a:lnTo>
                    <a:pt x="37979" y="177288"/>
                  </a:lnTo>
                  <a:lnTo>
                    <a:pt x="41988" y="178189"/>
                  </a:lnTo>
                  <a:lnTo>
                    <a:pt x="45454" y="179742"/>
                  </a:lnTo>
                  <a:lnTo>
                    <a:pt x="48559" y="181730"/>
                  </a:lnTo>
                  <a:lnTo>
                    <a:pt x="51422" y="184008"/>
                  </a:lnTo>
                  <a:lnTo>
                    <a:pt x="54919" y="185526"/>
                  </a:lnTo>
                  <a:lnTo>
                    <a:pt x="58837" y="186539"/>
                  </a:lnTo>
                  <a:lnTo>
                    <a:pt x="63037" y="187213"/>
                  </a:lnTo>
                  <a:lnTo>
                    <a:pt x="66631" y="188616"/>
                  </a:lnTo>
                  <a:lnTo>
                    <a:pt x="69820" y="190503"/>
                  </a:lnTo>
                  <a:lnTo>
                    <a:pt x="72740" y="192714"/>
                  </a:lnTo>
                  <a:lnTo>
                    <a:pt x="76275" y="194188"/>
                  </a:lnTo>
                  <a:lnTo>
                    <a:pt x="80218" y="195171"/>
                  </a:lnTo>
                  <a:lnTo>
                    <a:pt x="84435" y="195826"/>
                  </a:lnTo>
                  <a:lnTo>
                    <a:pt x="88040" y="196262"/>
                  </a:lnTo>
                  <a:lnTo>
                    <a:pt x="91237" y="196553"/>
                  </a:lnTo>
                  <a:lnTo>
                    <a:pt x="94162" y="196747"/>
                  </a:lnTo>
                  <a:lnTo>
                    <a:pt x="101645" y="196963"/>
                  </a:lnTo>
                  <a:lnTo>
                    <a:pt x="105863" y="197020"/>
                  </a:lnTo>
                  <a:lnTo>
                    <a:pt x="109469" y="196107"/>
                  </a:lnTo>
                  <a:lnTo>
                    <a:pt x="112667" y="194545"/>
                  </a:lnTo>
                  <a:lnTo>
                    <a:pt x="115592" y="192551"/>
                  </a:lnTo>
                  <a:lnTo>
                    <a:pt x="123076" y="187795"/>
                  </a:lnTo>
                  <a:lnTo>
                    <a:pt x="127294" y="185194"/>
                  </a:lnTo>
                  <a:lnTo>
                    <a:pt x="130900" y="182507"/>
                  </a:lnTo>
                  <a:lnTo>
                    <a:pt x="134098" y="179763"/>
                  </a:lnTo>
                  <a:lnTo>
                    <a:pt x="137024" y="176981"/>
                  </a:lnTo>
                  <a:lnTo>
                    <a:pt x="140561" y="174175"/>
                  </a:lnTo>
                  <a:lnTo>
                    <a:pt x="144507" y="171351"/>
                  </a:lnTo>
                  <a:lnTo>
                    <a:pt x="148726" y="168516"/>
                  </a:lnTo>
                  <a:lnTo>
                    <a:pt x="152332" y="165673"/>
                  </a:lnTo>
                  <a:lnTo>
                    <a:pt x="155529" y="162826"/>
                  </a:lnTo>
                  <a:lnTo>
                    <a:pt x="158455" y="159975"/>
                  </a:lnTo>
                  <a:lnTo>
                    <a:pt x="161199" y="156169"/>
                  </a:lnTo>
                  <a:lnTo>
                    <a:pt x="163822" y="151727"/>
                  </a:lnTo>
                  <a:lnTo>
                    <a:pt x="166365" y="146861"/>
                  </a:lnTo>
                  <a:lnTo>
                    <a:pt x="168853" y="142664"/>
                  </a:lnTo>
                  <a:lnTo>
                    <a:pt x="171306" y="138914"/>
                  </a:lnTo>
                  <a:lnTo>
                    <a:pt x="173735" y="135461"/>
                  </a:lnTo>
                  <a:lnTo>
                    <a:pt x="176148" y="131254"/>
                  </a:lnTo>
                  <a:lnTo>
                    <a:pt x="178551" y="126545"/>
                  </a:lnTo>
                  <a:lnTo>
                    <a:pt x="180946" y="121500"/>
                  </a:lnTo>
                  <a:lnTo>
                    <a:pt x="182543" y="116232"/>
                  </a:lnTo>
                  <a:lnTo>
                    <a:pt x="183608" y="110815"/>
                  </a:lnTo>
                  <a:lnTo>
                    <a:pt x="184317" y="105299"/>
                  </a:lnTo>
                  <a:lnTo>
                    <a:pt x="184791" y="100668"/>
                  </a:lnTo>
                  <a:lnTo>
                    <a:pt x="185106" y="96629"/>
                  </a:lnTo>
                  <a:lnTo>
                    <a:pt x="185316" y="92984"/>
                  </a:lnTo>
                  <a:lnTo>
                    <a:pt x="185457" y="89601"/>
                  </a:lnTo>
                  <a:lnTo>
                    <a:pt x="185613" y="83303"/>
                  </a:lnTo>
                  <a:lnTo>
                    <a:pt x="185712" y="70546"/>
                  </a:lnTo>
                  <a:lnTo>
                    <a:pt x="185734" y="54300"/>
                  </a:lnTo>
                  <a:lnTo>
                    <a:pt x="184941" y="52382"/>
                  </a:lnTo>
                  <a:lnTo>
                    <a:pt x="181943" y="47711"/>
                  </a:lnTo>
                  <a:lnTo>
                    <a:pt x="177966" y="42460"/>
                  </a:lnTo>
                  <a:lnTo>
                    <a:pt x="171263" y="34148"/>
                  </a:lnTo>
                  <a:lnTo>
                    <a:pt x="161888" y="22806"/>
                  </a:lnTo>
                  <a:lnTo>
                    <a:pt x="158725" y="19956"/>
                  </a:lnTo>
                  <a:lnTo>
                    <a:pt x="155029" y="17104"/>
                  </a:lnTo>
                  <a:lnTo>
                    <a:pt x="150977" y="14249"/>
                  </a:lnTo>
                  <a:lnTo>
                    <a:pt x="147483" y="12346"/>
                  </a:lnTo>
                  <a:lnTo>
                    <a:pt x="144359" y="11078"/>
                  </a:lnTo>
                  <a:lnTo>
                    <a:pt x="141483" y="10232"/>
                  </a:lnTo>
                  <a:lnTo>
                    <a:pt x="137978" y="9668"/>
                  </a:lnTo>
                  <a:lnTo>
                    <a:pt x="134054" y="9292"/>
                  </a:lnTo>
                  <a:lnTo>
                    <a:pt x="129850" y="9042"/>
                  </a:lnTo>
                  <a:lnTo>
                    <a:pt x="125460" y="7922"/>
                  </a:lnTo>
                  <a:lnTo>
                    <a:pt x="120947" y="6224"/>
                  </a:lnTo>
                  <a:lnTo>
                    <a:pt x="116350" y="4138"/>
                  </a:lnTo>
                  <a:lnTo>
                    <a:pt x="112491" y="2748"/>
                  </a:lnTo>
                  <a:lnTo>
                    <a:pt x="109125" y="1822"/>
                  </a:lnTo>
                  <a:lnTo>
                    <a:pt x="106088" y="1204"/>
                  </a:lnTo>
                  <a:lnTo>
                    <a:pt x="102475" y="792"/>
                  </a:lnTo>
                  <a:lnTo>
                    <a:pt x="98479" y="517"/>
                  </a:lnTo>
                  <a:lnTo>
                    <a:pt x="89806" y="212"/>
                  </a:lnTo>
                  <a:lnTo>
                    <a:pt x="66585" y="0"/>
                  </a:lnTo>
                  <a:lnTo>
                    <a:pt x="61059" y="942"/>
                  </a:lnTo>
                  <a:lnTo>
                    <a:pt x="54993" y="2523"/>
                  </a:lnTo>
                  <a:lnTo>
                    <a:pt x="48568" y="4529"/>
                  </a:lnTo>
                  <a:lnTo>
                    <a:pt x="43491" y="5866"/>
                  </a:lnTo>
                  <a:lnTo>
                    <a:pt x="39313" y="6758"/>
                  </a:lnTo>
                  <a:lnTo>
                    <a:pt x="35733" y="7352"/>
                  </a:lnTo>
                  <a:lnTo>
                    <a:pt x="31760" y="7748"/>
                  </a:lnTo>
                  <a:lnTo>
                    <a:pt x="27523" y="8013"/>
                  </a:lnTo>
                  <a:lnTo>
                    <a:pt x="16092" y="8384"/>
                  </a:lnTo>
                  <a:lnTo>
                    <a:pt x="7678" y="8494"/>
                  </a:lnTo>
                  <a:lnTo>
                    <a:pt x="0" y="171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12"/>
            <p:cNvSpPr/>
            <p:nvPr/>
          </p:nvSpPr>
          <p:spPr>
            <a:xfrm>
              <a:off x="3378993" y="3403282"/>
              <a:ext cx="42864" cy="240031"/>
            </a:xfrm>
            <a:custGeom>
              <a:avLst/>
              <a:gdLst/>
              <a:ahLst/>
              <a:cxnLst/>
              <a:rect l="0" t="0" r="0" b="0"/>
              <a:pathLst>
                <a:path w="42864" h="240031">
                  <a:moveTo>
                    <a:pt x="0" y="0"/>
                  </a:moveTo>
                  <a:lnTo>
                    <a:pt x="3793" y="4551"/>
                  </a:lnTo>
                  <a:lnTo>
                    <a:pt x="4910" y="6844"/>
                  </a:lnTo>
                  <a:lnTo>
                    <a:pt x="6151" y="11932"/>
                  </a:lnTo>
                  <a:lnTo>
                    <a:pt x="7276" y="14622"/>
                  </a:lnTo>
                  <a:lnTo>
                    <a:pt x="8819" y="17368"/>
                  </a:lnTo>
                  <a:lnTo>
                    <a:pt x="10642" y="20151"/>
                  </a:lnTo>
                  <a:lnTo>
                    <a:pt x="11857" y="23912"/>
                  </a:lnTo>
                  <a:lnTo>
                    <a:pt x="12668" y="28324"/>
                  </a:lnTo>
                  <a:lnTo>
                    <a:pt x="13208" y="33170"/>
                  </a:lnTo>
                  <a:lnTo>
                    <a:pt x="14361" y="38306"/>
                  </a:lnTo>
                  <a:lnTo>
                    <a:pt x="15924" y="43635"/>
                  </a:lnTo>
                  <a:lnTo>
                    <a:pt x="17760" y="49092"/>
                  </a:lnTo>
                  <a:lnTo>
                    <a:pt x="18984" y="54636"/>
                  </a:lnTo>
                  <a:lnTo>
                    <a:pt x="19800" y="60236"/>
                  </a:lnTo>
                  <a:lnTo>
                    <a:pt x="20344" y="65875"/>
                  </a:lnTo>
                  <a:lnTo>
                    <a:pt x="20706" y="71540"/>
                  </a:lnTo>
                  <a:lnTo>
                    <a:pt x="20948" y="77220"/>
                  </a:lnTo>
                  <a:lnTo>
                    <a:pt x="21109" y="82913"/>
                  </a:lnTo>
                  <a:lnTo>
                    <a:pt x="22011" y="89565"/>
                  </a:lnTo>
                  <a:lnTo>
                    <a:pt x="23405" y="96858"/>
                  </a:lnTo>
                  <a:lnTo>
                    <a:pt x="25129" y="104577"/>
                  </a:lnTo>
                  <a:lnTo>
                    <a:pt x="26277" y="112580"/>
                  </a:lnTo>
                  <a:lnTo>
                    <a:pt x="27043" y="120774"/>
                  </a:lnTo>
                  <a:lnTo>
                    <a:pt x="27554" y="129093"/>
                  </a:lnTo>
                  <a:lnTo>
                    <a:pt x="27894" y="136545"/>
                  </a:lnTo>
                  <a:lnTo>
                    <a:pt x="28273" y="149904"/>
                  </a:lnTo>
                  <a:lnTo>
                    <a:pt x="29167" y="156134"/>
                  </a:lnTo>
                  <a:lnTo>
                    <a:pt x="30557" y="162192"/>
                  </a:lnTo>
                  <a:lnTo>
                    <a:pt x="32278" y="168135"/>
                  </a:lnTo>
                  <a:lnTo>
                    <a:pt x="33425" y="174003"/>
                  </a:lnTo>
                  <a:lnTo>
                    <a:pt x="34190" y="179819"/>
                  </a:lnTo>
                  <a:lnTo>
                    <a:pt x="34699" y="185602"/>
                  </a:lnTo>
                  <a:lnTo>
                    <a:pt x="35039" y="191362"/>
                  </a:lnTo>
                  <a:lnTo>
                    <a:pt x="35266" y="197107"/>
                  </a:lnTo>
                  <a:lnTo>
                    <a:pt x="35517" y="208571"/>
                  </a:lnTo>
                  <a:lnTo>
                    <a:pt x="35629" y="220016"/>
                  </a:lnTo>
                  <a:lnTo>
                    <a:pt x="36453" y="223830"/>
                  </a:lnTo>
                  <a:lnTo>
                    <a:pt x="37796" y="226372"/>
                  </a:lnTo>
                  <a:lnTo>
                    <a:pt x="39485" y="228067"/>
                  </a:lnTo>
                  <a:lnTo>
                    <a:pt x="40611" y="230150"/>
                  </a:lnTo>
                  <a:lnTo>
                    <a:pt x="41862" y="235004"/>
                  </a:lnTo>
                  <a:lnTo>
                    <a:pt x="42863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13"/>
            <p:cNvSpPr/>
            <p:nvPr/>
          </p:nvSpPr>
          <p:spPr>
            <a:xfrm>
              <a:off x="3350418" y="3326164"/>
              <a:ext cx="249487" cy="161525"/>
            </a:xfrm>
            <a:custGeom>
              <a:avLst/>
              <a:gdLst/>
              <a:ahLst/>
              <a:cxnLst/>
              <a:rect l="0" t="0" r="0" b="0"/>
              <a:pathLst>
                <a:path w="249487" h="161525">
                  <a:moveTo>
                    <a:pt x="0" y="51401"/>
                  </a:moveTo>
                  <a:lnTo>
                    <a:pt x="16793" y="31249"/>
                  </a:lnTo>
                  <a:lnTo>
                    <a:pt x="19927" y="28442"/>
                  </a:lnTo>
                  <a:lnTo>
                    <a:pt x="23603" y="25617"/>
                  </a:lnTo>
                  <a:lnTo>
                    <a:pt x="27642" y="22781"/>
                  </a:lnTo>
                  <a:lnTo>
                    <a:pt x="31922" y="19939"/>
                  </a:lnTo>
                  <a:lnTo>
                    <a:pt x="40911" y="14240"/>
                  </a:lnTo>
                  <a:lnTo>
                    <a:pt x="45530" y="12339"/>
                  </a:lnTo>
                  <a:lnTo>
                    <a:pt x="50197" y="11072"/>
                  </a:lnTo>
                  <a:lnTo>
                    <a:pt x="54896" y="10228"/>
                  </a:lnTo>
                  <a:lnTo>
                    <a:pt x="60410" y="8712"/>
                  </a:lnTo>
                  <a:lnTo>
                    <a:pt x="66467" y="6749"/>
                  </a:lnTo>
                  <a:lnTo>
                    <a:pt x="72886" y="4488"/>
                  </a:lnTo>
                  <a:lnTo>
                    <a:pt x="79547" y="2980"/>
                  </a:lnTo>
                  <a:lnTo>
                    <a:pt x="86369" y="1975"/>
                  </a:lnTo>
                  <a:lnTo>
                    <a:pt x="93298" y="1306"/>
                  </a:lnTo>
                  <a:lnTo>
                    <a:pt x="100299" y="859"/>
                  </a:lnTo>
                  <a:lnTo>
                    <a:pt x="114427" y="363"/>
                  </a:lnTo>
                  <a:lnTo>
                    <a:pt x="160966" y="0"/>
                  </a:lnTo>
                  <a:lnTo>
                    <a:pt x="169224" y="941"/>
                  </a:lnTo>
                  <a:lnTo>
                    <a:pt x="177110" y="2521"/>
                  </a:lnTo>
                  <a:lnTo>
                    <a:pt x="184748" y="4527"/>
                  </a:lnTo>
                  <a:lnTo>
                    <a:pt x="191428" y="6816"/>
                  </a:lnTo>
                  <a:lnTo>
                    <a:pt x="197469" y="9295"/>
                  </a:lnTo>
                  <a:lnTo>
                    <a:pt x="203084" y="11900"/>
                  </a:lnTo>
                  <a:lnTo>
                    <a:pt x="208414" y="14590"/>
                  </a:lnTo>
                  <a:lnTo>
                    <a:pt x="213555" y="17335"/>
                  </a:lnTo>
                  <a:lnTo>
                    <a:pt x="223501" y="22925"/>
                  </a:lnTo>
                  <a:lnTo>
                    <a:pt x="233213" y="28585"/>
                  </a:lnTo>
                  <a:lnTo>
                    <a:pt x="237232" y="32380"/>
                  </a:lnTo>
                  <a:lnTo>
                    <a:pt x="240705" y="36815"/>
                  </a:lnTo>
                  <a:lnTo>
                    <a:pt x="243814" y="41677"/>
                  </a:lnTo>
                  <a:lnTo>
                    <a:pt x="245886" y="46823"/>
                  </a:lnTo>
                  <a:lnTo>
                    <a:pt x="247268" y="52159"/>
                  </a:lnTo>
                  <a:lnTo>
                    <a:pt x="248189" y="57621"/>
                  </a:lnTo>
                  <a:lnTo>
                    <a:pt x="248804" y="62215"/>
                  </a:lnTo>
                  <a:lnTo>
                    <a:pt x="249213" y="66230"/>
                  </a:lnTo>
                  <a:lnTo>
                    <a:pt x="249486" y="69860"/>
                  </a:lnTo>
                  <a:lnTo>
                    <a:pt x="248874" y="74184"/>
                  </a:lnTo>
                  <a:lnTo>
                    <a:pt x="247672" y="78972"/>
                  </a:lnTo>
                  <a:lnTo>
                    <a:pt x="246077" y="84069"/>
                  </a:lnTo>
                  <a:lnTo>
                    <a:pt x="244221" y="88420"/>
                  </a:lnTo>
                  <a:lnTo>
                    <a:pt x="242189" y="92273"/>
                  </a:lnTo>
                  <a:lnTo>
                    <a:pt x="240041" y="95793"/>
                  </a:lnTo>
                  <a:lnTo>
                    <a:pt x="237815" y="100046"/>
                  </a:lnTo>
                  <a:lnTo>
                    <a:pt x="235537" y="104786"/>
                  </a:lnTo>
                  <a:lnTo>
                    <a:pt x="233225" y="109851"/>
                  </a:lnTo>
                  <a:lnTo>
                    <a:pt x="230096" y="114180"/>
                  </a:lnTo>
                  <a:lnTo>
                    <a:pt x="226422" y="118018"/>
                  </a:lnTo>
                  <a:lnTo>
                    <a:pt x="222386" y="121530"/>
                  </a:lnTo>
                  <a:lnTo>
                    <a:pt x="218107" y="125776"/>
                  </a:lnTo>
                  <a:lnTo>
                    <a:pt x="213667" y="130512"/>
                  </a:lnTo>
                  <a:lnTo>
                    <a:pt x="209120" y="135574"/>
                  </a:lnTo>
                  <a:lnTo>
                    <a:pt x="205295" y="138949"/>
                  </a:lnTo>
                  <a:lnTo>
                    <a:pt x="198928" y="142698"/>
                  </a:lnTo>
                  <a:lnTo>
                    <a:pt x="191335" y="146905"/>
                  </a:lnTo>
                  <a:lnTo>
                    <a:pt x="187088" y="149360"/>
                  </a:lnTo>
                  <a:lnTo>
                    <a:pt x="182670" y="150997"/>
                  </a:lnTo>
                  <a:lnTo>
                    <a:pt x="178136" y="152088"/>
                  </a:lnTo>
                  <a:lnTo>
                    <a:pt x="173526" y="152816"/>
                  </a:lnTo>
                  <a:lnTo>
                    <a:pt x="168866" y="154253"/>
                  </a:lnTo>
                  <a:lnTo>
                    <a:pt x="164171" y="156164"/>
                  </a:lnTo>
                  <a:lnTo>
                    <a:pt x="159454" y="158391"/>
                  </a:lnTo>
                  <a:lnTo>
                    <a:pt x="152096" y="160864"/>
                  </a:lnTo>
                  <a:lnTo>
                    <a:pt x="149023" y="161524"/>
                  </a:lnTo>
                  <a:lnTo>
                    <a:pt x="146180" y="161011"/>
                  </a:lnTo>
                  <a:lnTo>
                    <a:pt x="143491" y="159717"/>
                  </a:lnTo>
                  <a:lnTo>
                    <a:pt x="140904" y="157902"/>
                  </a:lnTo>
                  <a:lnTo>
                    <a:pt x="135914" y="155884"/>
                  </a:lnTo>
                  <a:lnTo>
                    <a:pt x="130257" y="154988"/>
                  </a:lnTo>
                  <a:lnTo>
                    <a:pt x="126525" y="154749"/>
                  </a:lnTo>
                  <a:lnTo>
                    <a:pt x="116715" y="154365"/>
                  </a:lnTo>
                  <a:lnTo>
                    <a:pt x="100013" y="1542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14"/>
            <p:cNvSpPr/>
            <p:nvPr/>
          </p:nvSpPr>
          <p:spPr>
            <a:xfrm>
              <a:off x="2457450" y="3703320"/>
              <a:ext cx="1235869" cy="102871"/>
            </a:xfrm>
            <a:custGeom>
              <a:avLst/>
              <a:gdLst/>
              <a:ahLst/>
              <a:cxnLst/>
              <a:rect l="0" t="0" r="0" b="0"/>
              <a:pathLst>
                <a:path w="1235869" h="102871">
                  <a:moveTo>
                    <a:pt x="0" y="102870"/>
                  </a:moveTo>
                  <a:lnTo>
                    <a:pt x="3792" y="102870"/>
                  </a:lnTo>
                  <a:lnTo>
                    <a:pt x="4909" y="101917"/>
                  </a:lnTo>
                  <a:lnTo>
                    <a:pt x="5654" y="100330"/>
                  </a:lnTo>
                  <a:lnTo>
                    <a:pt x="6849" y="95489"/>
                  </a:lnTo>
                  <a:lnTo>
                    <a:pt x="11246" y="94827"/>
                  </a:lnTo>
                  <a:lnTo>
                    <a:pt x="47990" y="94306"/>
                  </a:lnTo>
                  <a:lnTo>
                    <a:pt x="71656" y="93346"/>
                  </a:lnTo>
                  <a:lnTo>
                    <a:pt x="77139" y="91758"/>
                  </a:lnTo>
                  <a:lnTo>
                    <a:pt x="82382" y="89747"/>
                  </a:lnTo>
                  <a:lnTo>
                    <a:pt x="101138" y="86916"/>
                  </a:lnTo>
                  <a:lnTo>
                    <a:pt x="135879" y="85882"/>
                  </a:lnTo>
                  <a:lnTo>
                    <a:pt x="150878" y="84842"/>
                  </a:lnTo>
                  <a:lnTo>
                    <a:pt x="159323" y="83231"/>
                  </a:lnTo>
                  <a:lnTo>
                    <a:pt x="168128" y="81205"/>
                  </a:lnTo>
                  <a:lnTo>
                    <a:pt x="195689" y="78353"/>
                  </a:lnTo>
                  <a:lnTo>
                    <a:pt x="229330" y="77389"/>
                  </a:lnTo>
                  <a:lnTo>
                    <a:pt x="280299" y="77183"/>
                  </a:lnTo>
                  <a:lnTo>
                    <a:pt x="299731" y="74626"/>
                  </a:lnTo>
                  <a:lnTo>
                    <a:pt x="309358" y="72610"/>
                  </a:lnTo>
                  <a:lnTo>
                    <a:pt x="353325" y="68423"/>
                  </a:lnTo>
                  <a:lnTo>
                    <a:pt x="364931" y="66570"/>
                  </a:lnTo>
                  <a:lnTo>
                    <a:pt x="376637" y="64382"/>
                  </a:lnTo>
                  <a:lnTo>
                    <a:pt x="423941" y="59919"/>
                  </a:lnTo>
                  <a:lnTo>
                    <a:pt x="435821" y="58043"/>
                  </a:lnTo>
                  <a:lnTo>
                    <a:pt x="447710" y="55840"/>
                  </a:lnTo>
                  <a:lnTo>
                    <a:pt x="530769" y="48313"/>
                  </a:lnTo>
                  <a:lnTo>
                    <a:pt x="632772" y="39570"/>
                  </a:lnTo>
                  <a:lnTo>
                    <a:pt x="665529" y="35904"/>
                  </a:lnTo>
                  <a:lnTo>
                    <a:pt x="691336" y="32509"/>
                  </a:lnTo>
                  <a:lnTo>
                    <a:pt x="713303" y="30245"/>
                  </a:lnTo>
                  <a:lnTo>
                    <a:pt x="750411" y="27730"/>
                  </a:lnTo>
                  <a:lnTo>
                    <a:pt x="766974" y="26107"/>
                  </a:lnTo>
                  <a:lnTo>
                    <a:pt x="782778" y="24071"/>
                  </a:lnTo>
                  <a:lnTo>
                    <a:pt x="798077" y="21763"/>
                  </a:lnTo>
                  <a:lnTo>
                    <a:pt x="825659" y="19197"/>
                  </a:lnTo>
                  <a:lnTo>
                    <a:pt x="851941" y="18057"/>
                  </a:lnTo>
                  <a:lnTo>
                    <a:pt x="879496" y="17550"/>
                  </a:lnTo>
                  <a:lnTo>
                    <a:pt x="905502" y="14785"/>
                  </a:lnTo>
                  <a:lnTo>
                    <a:pt x="917993" y="12714"/>
                  </a:lnTo>
                  <a:lnTo>
                    <a:pt x="954534" y="9799"/>
                  </a:lnTo>
                  <a:lnTo>
                    <a:pt x="980656" y="9118"/>
                  </a:lnTo>
                  <a:lnTo>
                    <a:pt x="1007347" y="7862"/>
                  </a:lnTo>
                  <a:lnTo>
                    <a:pt x="1020021" y="6194"/>
                  </a:lnTo>
                  <a:lnTo>
                    <a:pt x="1032438" y="4129"/>
                  </a:lnTo>
                  <a:lnTo>
                    <a:pt x="1065085" y="1223"/>
                  </a:lnTo>
                  <a:lnTo>
                    <a:pt x="1098659" y="362"/>
                  </a:lnTo>
                  <a:lnTo>
                    <a:pt x="1211592" y="0"/>
                  </a:lnTo>
                  <a:lnTo>
                    <a:pt x="1215715" y="953"/>
                  </a:lnTo>
                  <a:lnTo>
                    <a:pt x="1219258" y="2540"/>
                  </a:lnTo>
                  <a:lnTo>
                    <a:pt x="1222414" y="4550"/>
                  </a:lnTo>
                  <a:lnTo>
                    <a:pt x="1228037" y="6785"/>
                  </a:lnTo>
                  <a:lnTo>
                    <a:pt x="1235410" y="8467"/>
                  </a:lnTo>
                  <a:lnTo>
                    <a:pt x="1235665" y="5986"/>
                  </a:lnTo>
                  <a:lnTo>
                    <a:pt x="123586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15"/>
            <p:cNvSpPr/>
            <p:nvPr/>
          </p:nvSpPr>
          <p:spPr>
            <a:xfrm>
              <a:off x="3357562" y="3360420"/>
              <a:ext cx="57151" cy="274321"/>
            </a:xfrm>
            <a:custGeom>
              <a:avLst/>
              <a:gdLst/>
              <a:ahLst/>
              <a:cxnLst/>
              <a:rect l="0" t="0" r="0" b="0"/>
              <a:pathLst>
                <a:path w="57151" h="274321">
                  <a:moveTo>
                    <a:pt x="0" y="0"/>
                  </a:moveTo>
                  <a:lnTo>
                    <a:pt x="0" y="15848"/>
                  </a:lnTo>
                  <a:lnTo>
                    <a:pt x="794" y="17233"/>
                  </a:lnTo>
                  <a:lnTo>
                    <a:pt x="2117" y="19108"/>
                  </a:lnTo>
                  <a:lnTo>
                    <a:pt x="3792" y="21311"/>
                  </a:lnTo>
                  <a:lnTo>
                    <a:pt x="4909" y="23733"/>
                  </a:lnTo>
                  <a:lnTo>
                    <a:pt x="6151" y="28963"/>
                  </a:lnTo>
                  <a:lnTo>
                    <a:pt x="6850" y="37262"/>
                  </a:lnTo>
                  <a:lnTo>
                    <a:pt x="7741" y="41034"/>
                  </a:lnTo>
                  <a:lnTo>
                    <a:pt x="9130" y="45453"/>
                  </a:lnTo>
                  <a:lnTo>
                    <a:pt x="10849" y="50304"/>
                  </a:lnTo>
                  <a:lnTo>
                    <a:pt x="11995" y="54491"/>
                  </a:lnTo>
                  <a:lnTo>
                    <a:pt x="13269" y="61683"/>
                  </a:lnTo>
                  <a:lnTo>
                    <a:pt x="13608" y="65887"/>
                  </a:lnTo>
                  <a:lnTo>
                    <a:pt x="13835" y="70594"/>
                  </a:lnTo>
                  <a:lnTo>
                    <a:pt x="13986" y="75638"/>
                  </a:lnTo>
                  <a:lnTo>
                    <a:pt x="14880" y="80905"/>
                  </a:lnTo>
                  <a:lnTo>
                    <a:pt x="16270" y="86321"/>
                  </a:lnTo>
                  <a:lnTo>
                    <a:pt x="17990" y="91838"/>
                  </a:lnTo>
                  <a:lnTo>
                    <a:pt x="19137" y="96467"/>
                  </a:lnTo>
                  <a:lnTo>
                    <a:pt x="20412" y="104152"/>
                  </a:lnTo>
                  <a:lnTo>
                    <a:pt x="21545" y="108487"/>
                  </a:lnTo>
                  <a:lnTo>
                    <a:pt x="23095" y="113282"/>
                  </a:lnTo>
                  <a:lnTo>
                    <a:pt x="24922" y="118384"/>
                  </a:lnTo>
                  <a:lnTo>
                    <a:pt x="26139" y="122737"/>
                  </a:lnTo>
                  <a:lnTo>
                    <a:pt x="27493" y="130115"/>
                  </a:lnTo>
                  <a:lnTo>
                    <a:pt x="27853" y="134368"/>
                  </a:lnTo>
                  <a:lnTo>
                    <a:pt x="28094" y="139109"/>
                  </a:lnTo>
                  <a:lnTo>
                    <a:pt x="28254" y="144174"/>
                  </a:lnTo>
                  <a:lnTo>
                    <a:pt x="29155" y="149456"/>
                  </a:lnTo>
                  <a:lnTo>
                    <a:pt x="30549" y="154882"/>
                  </a:lnTo>
                  <a:lnTo>
                    <a:pt x="32272" y="160405"/>
                  </a:lnTo>
                  <a:lnTo>
                    <a:pt x="33421" y="165991"/>
                  </a:lnTo>
                  <a:lnTo>
                    <a:pt x="34187" y="171621"/>
                  </a:lnTo>
                  <a:lnTo>
                    <a:pt x="34697" y="177279"/>
                  </a:lnTo>
                  <a:lnTo>
                    <a:pt x="35038" y="182003"/>
                  </a:lnTo>
                  <a:lnTo>
                    <a:pt x="35416" y="189793"/>
                  </a:lnTo>
                  <a:lnTo>
                    <a:pt x="36311" y="193203"/>
                  </a:lnTo>
                  <a:lnTo>
                    <a:pt x="37701" y="196430"/>
                  </a:lnTo>
                  <a:lnTo>
                    <a:pt x="39422" y="199533"/>
                  </a:lnTo>
                  <a:lnTo>
                    <a:pt x="40568" y="203507"/>
                  </a:lnTo>
                  <a:lnTo>
                    <a:pt x="41333" y="208061"/>
                  </a:lnTo>
                  <a:lnTo>
                    <a:pt x="41843" y="213002"/>
                  </a:lnTo>
                  <a:lnTo>
                    <a:pt x="42409" y="221033"/>
                  </a:lnTo>
                  <a:lnTo>
                    <a:pt x="42661" y="227776"/>
                  </a:lnTo>
                  <a:lnTo>
                    <a:pt x="42803" y="236928"/>
                  </a:lnTo>
                  <a:lnTo>
                    <a:pt x="42836" y="242779"/>
                  </a:lnTo>
                  <a:lnTo>
                    <a:pt x="43638" y="244720"/>
                  </a:lnTo>
                  <a:lnTo>
                    <a:pt x="44968" y="246014"/>
                  </a:lnTo>
                  <a:lnTo>
                    <a:pt x="46647" y="246877"/>
                  </a:lnTo>
                  <a:lnTo>
                    <a:pt x="47767" y="248404"/>
                  </a:lnTo>
                  <a:lnTo>
                    <a:pt x="48513" y="250375"/>
                  </a:lnTo>
                  <a:lnTo>
                    <a:pt x="49011" y="252642"/>
                  </a:lnTo>
                  <a:lnTo>
                    <a:pt x="50136" y="255105"/>
                  </a:lnTo>
                  <a:lnTo>
                    <a:pt x="51681" y="257700"/>
                  </a:lnTo>
                  <a:lnTo>
                    <a:pt x="56070" y="264157"/>
                  </a:lnTo>
                  <a:lnTo>
                    <a:pt x="56670" y="267581"/>
                  </a:lnTo>
                  <a:lnTo>
                    <a:pt x="57150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16"/>
            <p:cNvSpPr/>
            <p:nvPr/>
          </p:nvSpPr>
          <p:spPr>
            <a:xfrm>
              <a:off x="3436143" y="3480435"/>
              <a:ext cx="85726" cy="8573"/>
            </a:xfrm>
            <a:custGeom>
              <a:avLst/>
              <a:gdLst/>
              <a:ahLst/>
              <a:cxnLst/>
              <a:rect l="0" t="0" r="0" b="0"/>
              <a:pathLst>
                <a:path w="85726" h="8573">
                  <a:moveTo>
                    <a:pt x="0" y="0"/>
                  </a:moveTo>
                  <a:lnTo>
                    <a:pt x="0" y="7380"/>
                  </a:lnTo>
                  <a:lnTo>
                    <a:pt x="794" y="7778"/>
                  </a:lnTo>
                  <a:lnTo>
                    <a:pt x="2117" y="8043"/>
                  </a:lnTo>
                  <a:lnTo>
                    <a:pt x="3793" y="8219"/>
                  </a:lnTo>
                  <a:lnTo>
                    <a:pt x="5703" y="8337"/>
                  </a:lnTo>
                  <a:lnTo>
                    <a:pt x="9943" y="8467"/>
                  </a:lnTo>
                  <a:lnTo>
                    <a:pt x="67661" y="8572"/>
                  </a:lnTo>
                  <a:lnTo>
                    <a:pt x="69713" y="7619"/>
                  </a:lnTo>
                  <a:lnTo>
                    <a:pt x="71876" y="6032"/>
                  </a:lnTo>
                  <a:lnTo>
                    <a:pt x="77257" y="1192"/>
                  </a:lnTo>
                  <a:lnTo>
                    <a:pt x="78492" y="794"/>
                  </a:lnTo>
                  <a:lnTo>
                    <a:pt x="80110" y="529"/>
                  </a:lnTo>
                  <a:lnTo>
                    <a:pt x="857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425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D3641" mc:Ignorable=""/>
      </a:dk2>
      <a:lt2>
        <a:srgbClr xmlns:mc="http://schemas.openxmlformats.org/markup-compatibility/2006" xmlns:a14="http://schemas.microsoft.com/office/drawing/2010/main" val="DFE6D0" mc:Ignorable=""/>
      </a:lt2>
      <a:accent1>
        <a:srgbClr xmlns:mc="http://schemas.openxmlformats.org/markup-compatibility/2006" xmlns:a14="http://schemas.microsoft.com/office/drawing/2010/main" val="759AA5" mc:Ignorable=""/>
      </a:accent1>
      <a:accent2>
        <a:srgbClr xmlns:mc="http://schemas.openxmlformats.org/markup-compatibility/2006" xmlns:a14="http://schemas.microsoft.com/office/drawing/2010/main" val="CFC60D" mc:Ignorable=""/>
      </a:accent2>
      <a:accent3>
        <a:srgbClr xmlns:mc="http://schemas.openxmlformats.org/markup-compatibility/2006" xmlns:a14="http://schemas.microsoft.com/office/drawing/2010/main" val="99987F" mc:Ignorable=""/>
      </a:accent3>
      <a:accent4>
        <a:srgbClr xmlns:mc="http://schemas.openxmlformats.org/markup-compatibility/2006" xmlns:a14="http://schemas.microsoft.com/office/drawing/2010/main" val="90AC97" mc:Ignorable=""/>
      </a:accent4>
      <a:accent5>
        <a:srgbClr xmlns:mc="http://schemas.openxmlformats.org/markup-compatibility/2006" xmlns:a14="http://schemas.microsoft.com/office/drawing/2010/main" val="FFAD1C" mc:Ignorable=""/>
      </a:accent5>
      <a:accent6>
        <a:srgbClr xmlns:mc="http://schemas.openxmlformats.org/markup-compatibility/2006" xmlns:a14="http://schemas.microsoft.com/office/drawing/2010/main" val="B9AB6F" mc:Ignorable=""/>
      </a:accent6>
      <a:hlink>
        <a:srgbClr xmlns:mc="http://schemas.openxmlformats.org/markup-compatibility/2006" xmlns:a14="http://schemas.microsoft.com/office/drawing/2010/main" val="66AACD" mc:Ignorable=""/>
      </a:hlink>
      <a:folHlink>
        <a:srgbClr xmlns:mc="http://schemas.openxmlformats.org/markup-compatibility/2006" xmlns:a14="http://schemas.microsoft.com/office/drawing/2010/main" val="809DB3" mc:Ignorable="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60</TotalTime>
  <Words>160</Words>
  <Application>Microsoft Office PowerPoint</Application>
  <PresentationFormat>On-screen Show (4:3)</PresentationFormat>
  <Paragraphs>33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Thatch</vt:lpstr>
      <vt:lpstr>Review and Functions</vt:lpstr>
      <vt:lpstr>Objectives</vt:lpstr>
      <vt:lpstr>2) - 4x + 4y = - 4       2x + 4y = 20 </vt:lpstr>
      <vt:lpstr>10.)    - 4x - 5y = - 78       3x + 3y = 51 </vt:lpstr>
      <vt:lpstr>15) 7x2+31x-20=0</vt:lpstr>
      <vt:lpstr>What is a function?</vt:lpstr>
      <vt:lpstr>Domain and Range</vt:lpstr>
      <vt:lpstr>PowerPoint Presentation</vt:lpstr>
      <vt:lpstr>Evaluating a function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and Functions</dc:title>
  <dc:creator>Ameena</dc:creator>
  <cp:lastModifiedBy>Ameena</cp:lastModifiedBy>
  <cp:revision>7</cp:revision>
  <dcterms:created xsi:type="dcterms:W3CDTF">2010-03-30T16:23:13Z</dcterms:created>
  <dcterms:modified xsi:type="dcterms:W3CDTF">2010-03-30T17:53:44Z</dcterms:modified>
</cp:coreProperties>
</file>